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788" r:id="rId2"/>
  </p:sldMasterIdLst>
  <p:notesMasterIdLst>
    <p:notesMasterId r:id="rId37"/>
  </p:notesMasterIdLst>
  <p:handoutMasterIdLst>
    <p:handoutMasterId r:id="rId38"/>
  </p:handoutMasterIdLst>
  <p:sldIdLst>
    <p:sldId id="330" r:id="rId3"/>
    <p:sldId id="328" r:id="rId4"/>
    <p:sldId id="374" r:id="rId5"/>
    <p:sldId id="376" r:id="rId6"/>
    <p:sldId id="377" r:id="rId7"/>
    <p:sldId id="353" r:id="rId8"/>
    <p:sldId id="337" r:id="rId9"/>
    <p:sldId id="338" r:id="rId10"/>
    <p:sldId id="346" r:id="rId11"/>
    <p:sldId id="348" r:id="rId12"/>
    <p:sldId id="350" r:id="rId13"/>
    <p:sldId id="351" r:id="rId14"/>
    <p:sldId id="410" r:id="rId15"/>
    <p:sldId id="362" r:id="rId16"/>
    <p:sldId id="391" r:id="rId17"/>
    <p:sldId id="411" r:id="rId18"/>
    <p:sldId id="355" r:id="rId19"/>
    <p:sldId id="356" r:id="rId20"/>
    <p:sldId id="361" r:id="rId21"/>
    <p:sldId id="349" r:id="rId22"/>
    <p:sldId id="363" r:id="rId23"/>
    <p:sldId id="364" r:id="rId24"/>
    <p:sldId id="365" r:id="rId25"/>
    <p:sldId id="412" r:id="rId26"/>
    <p:sldId id="344" r:id="rId27"/>
    <p:sldId id="367" r:id="rId28"/>
    <p:sldId id="368" r:id="rId29"/>
    <p:sldId id="369" r:id="rId30"/>
    <p:sldId id="388" r:id="rId31"/>
    <p:sldId id="372" r:id="rId32"/>
    <p:sldId id="413" r:id="rId33"/>
    <p:sldId id="389" r:id="rId34"/>
    <p:sldId id="399" r:id="rId35"/>
    <p:sldId id="407" r:id="rId36"/>
  </p:sldIdLst>
  <p:sldSz cx="9144000" cy="5143500" type="screen16x9"/>
  <p:notesSz cx="6858000" cy="9144000"/>
  <p:defaultTextStyle>
    <a:defPPr>
      <a:defRPr lang="en-US"/>
    </a:defPPr>
    <a:lvl1pPr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panose="020B0604020202020204" pitchFamily="34" charset="0"/>
        <a:ea typeface="Apple LiGothic Medium"/>
        <a:cs typeface="Apple LiGothic Medium"/>
      </a:defRPr>
    </a:lvl1pPr>
    <a:lvl2pPr marL="342900" indent="1143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panose="020B0604020202020204" pitchFamily="34" charset="0"/>
        <a:ea typeface="Apple LiGothic Medium"/>
        <a:cs typeface="Apple LiGothic Medium"/>
      </a:defRPr>
    </a:lvl2pPr>
    <a:lvl3pPr marL="685800" indent="2286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panose="020B0604020202020204" pitchFamily="34" charset="0"/>
        <a:ea typeface="Apple LiGothic Medium"/>
        <a:cs typeface="Apple LiGothic Medium"/>
      </a:defRPr>
    </a:lvl3pPr>
    <a:lvl4pPr marL="1028700" indent="3429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panose="020B0604020202020204" pitchFamily="34" charset="0"/>
        <a:ea typeface="Apple LiGothic Medium"/>
        <a:cs typeface="Apple LiGothic Medium"/>
      </a:defRPr>
    </a:lvl4pPr>
    <a:lvl5pPr marL="1371600" indent="4572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panose="020B0604020202020204" pitchFamily="34" charset="0"/>
        <a:ea typeface="Apple LiGothic Medium"/>
        <a:cs typeface="Apple LiGothic Medium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panose="020B0604020202020204" pitchFamily="34" charset="0"/>
        <a:ea typeface="Apple LiGothic Medium"/>
        <a:cs typeface="Apple LiGothic Medium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panose="020B0604020202020204" pitchFamily="34" charset="0"/>
        <a:ea typeface="Apple LiGothic Medium"/>
        <a:cs typeface="Apple LiGothic Medium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panose="020B0604020202020204" pitchFamily="34" charset="0"/>
        <a:ea typeface="Apple LiGothic Medium"/>
        <a:cs typeface="Apple LiGothic Medium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panose="020B0604020202020204" pitchFamily="34" charset="0"/>
        <a:ea typeface="Apple LiGothic Medium"/>
        <a:cs typeface="Apple LiGothic Medium"/>
      </a:defRPr>
    </a:lvl9pPr>
  </p:defaultTextStyle>
  <p:extLst>
    <p:ext uri="{EFAFB233-063F-42B5-8137-9DF3F51BA10A}">
      <p15:sldGuideLst xmlns:p15="http://schemas.microsoft.com/office/powerpoint/2012/main">
        <p15:guide id="1" orient="horz" pos="653">
          <p15:clr>
            <a:srgbClr val="A4A3A4"/>
          </p15:clr>
        </p15:guide>
        <p15:guide id="2" pos="5638">
          <p15:clr>
            <a:srgbClr val="A4A3A4"/>
          </p15:clr>
        </p15:guide>
        <p15:guide id="3" pos="28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02" autoAdjust="0"/>
    <p:restoredTop sz="94368" autoAdjust="0"/>
  </p:normalViewPr>
  <p:slideViewPr>
    <p:cSldViewPr>
      <p:cViewPr varScale="1">
        <p:scale>
          <a:sx n="184" d="100"/>
          <a:sy n="184" d="100"/>
        </p:scale>
        <p:origin x="192" y="248"/>
      </p:cViewPr>
      <p:guideLst>
        <p:guide orient="horz" pos="653"/>
        <p:guide pos="5638"/>
        <p:guide pos="2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6210"/>
    </p:cViewPr>
  </p:sorterViewPr>
  <p:notesViewPr>
    <p:cSldViewPr>
      <p:cViewPr>
        <p:scale>
          <a:sx n="50" d="100"/>
          <a:sy n="50" d="100"/>
        </p:scale>
        <p:origin x="5320" y="15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ABC3D9-C386-F842-9014-35612866C1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Cisco Live 2017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89A754-1F7F-8244-801D-CB47BD684F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B1FE397-7AEE-4262-84AD-78EBF42990D4}" type="datetime1">
              <a:rPr lang="en-US" smtClean="0"/>
              <a:t>3/29/18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BE1920-9B0F-0745-870A-FDBA55D6A9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FC09AC-DAFE-B84F-A712-63A9869386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504030A-CE65-F84E-90B4-8BF182FC74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ftr="0"/>
</p:handoutMaster>
</file>

<file path=ppt/media/image1.png>
</file>

<file path=ppt/media/image10.png>
</file>

<file path=ppt/media/image11.tiff>
</file>

<file path=ppt/media/image3.png>
</file>

<file path=ppt/media/image4.png>
</file>

<file path=ppt/media/image5.jpe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1DF709A-9C68-B448-8A31-B8B026141F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Cisco Live 2017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8CDDA0-DF3A-1546-9518-52E0ADD2456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EBC51309-11F3-4048-B5C5-DF5F3EA39C34}" type="datetime1">
              <a:rPr lang="en-US" smtClean="0"/>
              <a:t>3/29/18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CFA0781-B981-9049-A018-3972DFCD77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9F7EA55-15F9-0E4E-BC06-D243F5DC30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E9DEA-99C7-CB49-B7B1-EA85DE70B06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772EA5-8A92-7147-BF85-17FFD67CFC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4B31E477-6D47-7447-BB54-026E2826F7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ftr="0"/>
  <p:notesStyle>
    <a:lvl1pPr algn="l" defTabSz="685800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4F95C84-329C-B346-AAF0-1C3A33F9B80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B1430BA7-4164-BC44-8F4C-4A3CD3A735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39939" name="Header Placeholder 3">
            <a:extLst>
              <a:ext uri="{FF2B5EF4-FFF2-40B4-BE49-F238E27FC236}">
                <a16:creationId xmlns:a16="http://schemas.microsoft.com/office/drawing/2014/main" id="{FB67A6CE-2599-9E45-93A2-11B04D4D6CE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200">
                <a:latin typeface="Calibri" panose="020F0502020204030204" pitchFamily="34" charset="0"/>
              </a:rPr>
              <a:t>Cisco Live 2017</a:t>
            </a:r>
          </a:p>
        </p:txBody>
      </p:sp>
      <p:sp>
        <p:nvSpPr>
          <p:cNvPr id="39940" name="Date Placeholder 4">
            <a:extLst>
              <a:ext uri="{FF2B5EF4-FFF2-40B4-BE49-F238E27FC236}">
                <a16:creationId xmlns:a16="http://schemas.microsoft.com/office/drawing/2014/main" id="{A60C777E-D293-2D41-AE11-31AE4079F4D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648AA58-4BB6-4610-96E8-9C6F5920EED5}" type="datetime1">
              <a:rPr lang="en-US" altLang="en-US" sz="1200" smtClean="0">
                <a:latin typeface="Calibri" panose="020F0502020204030204" pitchFamily="34" charset="0"/>
              </a:rPr>
              <a:t>3/29/18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  <p:sp>
        <p:nvSpPr>
          <p:cNvPr id="39941" name="Slide Number Placeholder 5">
            <a:extLst>
              <a:ext uri="{FF2B5EF4-FFF2-40B4-BE49-F238E27FC236}">
                <a16:creationId xmlns:a16="http://schemas.microsoft.com/office/drawing/2014/main" id="{77BB382A-7086-124B-A0CF-41178DCEDE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4A1CEED-5820-4A40-B3B4-F8496F745103}" type="slidenum">
              <a:rPr lang="en-US" altLang="en-US" sz="120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Slide Image Placeholder 1">
            <a:extLst>
              <a:ext uri="{FF2B5EF4-FFF2-40B4-BE49-F238E27FC236}">
                <a16:creationId xmlns:a16="http://schemas.microsoft.com/office/drawing/2014/main" id="{F1D2F0EF-E337-0444-987E-333FCDF9A29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9874" name="Notes Placeholder 2">
            <a:extLst>
              <a:ext uri="{FF2B5EF4-FFF2-40B4-BE49-F238E27FC236}">
                <a16:creationId xmlns:a16="http://schemas.microsoft.com/office/drawing/2014/main" id="{8FFFE4FA-605D-CD42-9903-277B1977F9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79875" name="Header Placeholder 3">
            <a:extLst>
              <a:ext uri="{FF2B5EF4-FFF2-40B4-BE49-F238E27FC236}">
                <a16:creationId xmlns:a16="http://schemas.microsoft.com/office/drawing/2014/main" id="{1663DF8A-775C-394F-8A66-9B49ED5BA02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200">
                <a:latin typeface="Calibri" panose="020F0502020204030204" pitchFamily="34" charset="0"/>
              </a:rPr>
              <a:t>Cisco Live 2017</a:t>
            </a:r>
          </a:p>
        </p:txBody>
      </p:sp>
      <p:sp>
        <p:nvSpPr>
          <p:cNvPr id="79876" name="Date Placeholder 4">
            <a:extLst>
              <a:ext uri="{FF2B5EF4-FFF2-40B4-BE49-F238E27FC236}">
                <a16:creationId xmlns:a16="http://schemas.microsoft.com/office/drawing/2014/main" id="{750C42E2-E0C1-8A44-A54F-EA6D4C8158B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05C32EA-7582-4162-8AE8-33A156AAF476}" type="datetime1">
              <a:rPr lang="en-US" altLang="en-US" sz="1200" smtClean="0">
                <a:latin typeface="Calibri" panose="020F0502020204030204" pitchFamily="34" charset="0"/>
              </a:rPr>
              <a:t>3/29/18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  <p:sp>
        <p:nvSpPr>
          <p:cNvPr id="79877" name="Slide Number Placeholder 5">
            <a:extLst>
              <a:ext uri="{FF2B5EF4-FFF2-40B4-BE49-F238E27FC236}">
                <a16:creationId xmlns:a16="http://schemas.microsoft.com/office/drawing/2014/main" id="{D77600A6-EF51-7744-80A6-D739A19BD40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08DDD16-5B46-C840-9BDB-0467187FDC84}" type="slidenum">
              <a:rPr lang="en-US" altLang="en-US" sz="120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27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Slide Image Placeholder 1">
            <a:extLst>
              <a:ext uri="{FF2B5EF4-FFF2-40B4-BE49-F238E27FC236}">
                <a16:creationId xmlns:a16="http://schemas.microsoft.com/office/drawing/2014/main" id="{B07956D4-F3E7-0345-8562-5283135DFEA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4" name="Notes Placeholder 2">
            <a:extLst>
              <a:ext uri="{FF2B5EF4-FFF2-40B4-BE49-F238E27FC236}">
                <a16:creationId xmlns:a16="http://schemas.microsoft.com/office/drawing/2014/main" id="{6BA80D65-B4C8-E746-8E5B-B9C82D4752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115715" name="Slide Number Placeholder 3">
            <a:extLst>
              <a:ext uri="{FF2B5EF4-FFF2-40B4-BE49-F238E27FC236}">
                <a16:creationId xmlns:a16="http://schemas.microsoft.com/office/drawing/2014/main" id="{A1159C81-3F93-5140-A4D1-BD3E7AE42E6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A54D7E5-1F28-0A48-BFEF-CE26DC54ACE5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29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15716" name="Date Placeholder 7">
            <a:extLst>
              <a:ext uri="{FF2B5EF4-FFF2-40B4-BE49-F238E27FC236}">
                <a16:creationId xmlns:a16="http://schemas.microsoft.com/office/drawing/2014/main" id="{FA7798AB-08C6-E240-B871-9C191A87608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B3FB9B3-0D8C-4267-8F3C-F0226AE2DDE9}" type="datetime1">
              <a:rPr lang="en-US" altLang="en-US" sz="1200" smtClean="0">
                <a:latin typeface="Calibri" panose="020F0502020204030204" pitchFamily="34" charset="0"/>
              </a:rPr>
              <a:t>3/29/18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  <p:sp>
        <p:nvSpPr>
          <p:cNvPr id="115717" name="Header Placeholder 8">
            <a:extLst>
              <a:ext uri="{FF2B5EF4-FFF2-40B4-BE49-F238E27FC236}">
                <a16:creationId xmlns:a16="http://schemas.microsoft.com/office/drawing/2014/main" id="{81D569C8-8E45-B249-B175-0EF2F7C0AD2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200">
                <a:latin typeface="Calibri" panose="020F0502020204030204" pitchFamily="34" charset="0"/>
              </a:rPr>
              <a:t>Cisco Live 2017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39E3EF-7728-464C-BD3E-844BC429B6E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D8550B-CAE3-4231-ACE6-398284813DC4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3/29/18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Header Placeholder 7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Cisco Live 2017</a:t>
            </a:r>
          </a:p>
        </p:txBody>
      </p:sp>
    </p:spTree>
    <p:extLst>
      <p:ext uri="{BB962C8B-B14F-4D97-AF65-F5344CB8AC3E}">
        <p14:creationId xmlns:p14="http://schemas.microsoft.com/office/powerpoint/2010/main" val="3909032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Image Placeholder 1">
            <a:extLst>
              <a:ext uri="{FF2B5EF4-FFF2-40B4-BE49-F238E27FC236}">
                <a16:creationId xmlns:a16="http://schemas.microsoft.com/office/drawing/2014/main" id="{79CDD571-8948-5C42-84BC-0BF7827897A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2" name="Notes Placeholder 2">
            <a:extLst>
              <a:ext uri="{FF2B5EF4-FFF2-40B4-BE49-F238E27FC236}">
                <a16:creationId xmlns:a16="http://schemas.microsoft.com/office/drawing/2014/main" id="{FA2010B8-44B2-7E44-8378-E63DF0DBEA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46083" name="Slide Number Placeholder 3">
            <a:extLst>
              <a:ext uri="{FF2B5EF4-FFF2-40B4-BE49-F238E27FC236}">
                <a16:creationId xmlns:a16="http://schemas.microsoft.com/office/drawing/2014/main" id="{87443F88-D84A-D948-BE33-F0EB1E8EB8F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B8D2192-8687-9941-92A3-FE2FB06D1157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46084" name="Date Placeholder 7">
            <a:extLst>
              <a:ext uri="{FF2B5EF4-FFF2-40B4-BE49-F238E27FC236}">
                <a16:creationId xmlns:a16="http://schemas.microsoft.com/office/drawing/2014/main" id="{D17FF87D-D8ED-2741-A39D-025F031858A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734DE5E-442B-4DC8-9B82-4FCCF63CEDC4}" type="datetime1">
              <a:rPr lang="en-US" altLang="en-US" sz="1200" smtClean="0">
                <a:latin typeface="Calibri" panose="020F0502020204030204" pitchFamily="34" charset="0"/>
              </a:rPr>
              <a:t>3/29/18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  <p:sp>
        <p:nvSpPr>
          <p:cNvPr id="46085" name="Header Placeholder 8">
            <a:extLst>
              <a:ext uri="{FF2B5EF4-FFF2-40B4-BE49-F238E27FC236}">
                <a16:creationId xmlns:a16="http://schemas.microsoft.com/office/drawing/2014/main" id="{CAFEAB54-2BB4-7840-BB0E-B8DA55D4E18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200">
                <a:latin typeface="Calibri" panose="020F0502020204030204" pitchFamily="34" charset="0"/>
              </a:rPr>
              <a:t>Cisco Live 2017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>
            <a:extLst>
              <a:ext uri="{FF2B5EF4-FFF2-40B4-BE49-F238E27FC236}">
                <a16:creationId xmlns:a16="http://schemas.microsoft.com/office/drawing/2014/main" id="{D0379634-B72E-C04B-8FA6-5FBCB5F20C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8" name="Notes Placeholder 2">
            <a:extLst>
              <a:ext uri="{FF2B5EF4-FFF2-40B4-BE49-F238E27FC236}">
                <a16:creationId xmlns:a16="http://schemas.microsoft.com/office/drawing/2014/main" id="{2BA0DDCB-E143-BE4B-8F91-4CFEF59C61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/>
              <a:t>Slide 9 needs to be updated</a:t>
            </a:r>
          </a:p>
        </p:txBody>
      </p:sp>
      <p:sp>
        <p:nvSpPr>
          <p:cNvPr id="50179" name="Slide Number Placeholder 3">
            <a:extLst>
              <a:ext uri="{FF2B5EF4-FFF2-40B4-BE49-F238E27FC236}">
                <a16:creationId xmlns:a16="http://schemas.microsoft.com/office/drawing/2014/main" id="{BB275B69-1452-7542-ACBE-10F9CEA7F8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2068CBC-0702-EE46-9357-406D36A9AB22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0180" name="Date Placeholder 7">
            <a:extLst>
              <a:ext uri="{FF2B5EF4-FFF2-40B4-BE49-F238E27FC236}">
                <a16:creationId xmlns:a16="http://schemas.microsoft.com/office/drawing/2014/main" id="{03971EFE-CE3E-ED48-AD62-2337A594D18C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DF82530-2DB2-4A9F-8C48-A7648450991C}" type="datetime1">
              <a:rPr lang="en-US" altLang="en-US" sz="1200" smtClean="0">
                <a:latin typeface="Calibri" panose="020F0502020204030204" pitchFamily="34" charset="0"/>
              </a:rPr>
              <a:t>3/29/18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  <p:sp>
        <p:nvSpPr>
          <p:cNvPr id="50181" name="Header Placeholder 8">
            <a:extLst>
              <a:ext uri="{FF2B5EF4-FFF2-40B4-BE49-F238E27FC236}">
                <a16:creationId xmlns:a16="http://schemas.microsoft.com/office/drawing/2014/main" id="{6DBEAFEE-A6FC-4444-83AD-C430FA38009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200">
                <a:latin typeface="Calibri" panose="020F0502020204030204" pitchFamily="34" charset="0"/>
              </a:rPr>
              <a:t>Cisco Live 2017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lide Image Placeholder 1">
            <a:extLst>
              <a:ext uri="{FF2B5EF4-FFF2-40B4-BE49-F238E27FC236}">
                <a16:creationId xmlns:a16="http://schemas.microsoft.com/office/drawing/2014/main" id="{AF2DADB6-6A4A-3B4F-ACFD-1142C2DF16D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6" name="Notes Placeholder 2">
            <a:extLst>
              <a:ext uri="{FF2B5EF4-FFF2-40B4-BE49-F238E27FC236}">
                <a16:creationId xmlns:a16="http://schemas.microsoft.com/office/drawing/2014/main" id="{C0F5B005-D527-0646-BCBB-332565B368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52227" name="Slide Number Placeholder 3">
            <a:extLst>
              <a:ext uri="{FF2B5EF4-FFF2-40B4-BE49-F238E27FC236}">
                <a16:creationId xmlns:a16="http://schemas.microsoft.com/office/drawing/2014/main" id="{7855AAED-D729-CB41-879A-BFFB75224D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DD38644-2B85-9748-8845-ADF8EC999615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2228" name="Date Placeholder 7">
            <a:extLst>
              <a:ext uri="{FF2B5EF4-FFF2-40B4-BE49-F238E27FC236}">
                <a16:creationId xmlns:a16="http://schemas.microsoft.com/office/drawing/2014/main" id="{B530346D-8B64-C241-8245-0A014F3E8A6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A8F7334-FDD4-4DB9-94E1-C8ED5F010A95}" type="datetime1">
              <a:rPr lang="en-US" altLang="en-US" sz="1200" smtClean="0">
                <a:latin typeface="Calibri" panose="020F0502020204030204" pitchFamily="34" charset="0"/>
              </a:rPr>
              <a:t>3/29/18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  <p:sp>
        <p:nvSpPr>
          <p:cNvPr id="52229" name="Header Placeholder 8">
            <a:extLst>
              <a:ext uri="{FF2B5EF4-FFF2-40B4-BE49-F238E27FC236}">
                <a16:creationId xmlns:a16="http://schemas.microsoft.com/office/drawing/2014/main" id="{B684DEDA-E406-FB43-840C-CF8E11FFBC5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200">
                <a:latin typeface="Calibri" panose="020F0502020204030204" pitchFamily="34" charset="0"/>
              </a:rPr>
              <a:t>Cisco Live 2017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>
            <a:extLst>
              <a:ext uri="{FF2B5EF4-FFF2-40B4-BE49-F238E27FC236}">
                <a16:creationId xmlns:a16="http://schemas.microsoft.com/office/drawing/2014/main" id="{E49F16C9-5064-F94E-B5F9-F8CC7257022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4" name="Notes Placeholder 2">
            <a:extLst>
              <a:ext uri="{FF2B5EF4-FFF2-40B4-BE49-F238E27FC236}">
                <a16:creationId xmlns:a16="http://schemas.microsoft.com/office/drawing/2014/main" id="{4633BC89-6F8D-A24A-88C5-7E12B13883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54275" name="Header Placeholder 3">
            <a:extLst>
              <a:ext uri="{FF2B5EF4-FFF2-40B4-BE49-F238E27FC236}">
                <a16:creationId xmlns:a16="http://schemas.microsoft.com/office/drawing/2014/main" id="{1F5A5E36-342F-2A40-9334-D95DC398A4B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200">
                <a:latin typeface="Calibri" panose="020F0502020204030204" pitchFamily="34" charset="0"/>
              </a:rPr>
              <a:t>Cisco Live 2017</a:t>
            </a:r>
          </a:p>
        </p:txBody>
      </p:sp>
      <p:sp>
        <p:nvSpPr>
          <p:cNvPr id="54276" name="Date Placeholder 4">
            <a:extLst>
              <a:ext uri="{FF2B5EF4-FFF2-40B4-BE49-F238E27FC236}">
                <a16:creationId xmlns:a16="http://schemas.microsoft.com/office/drawing/2014/main" id="{3A9EB062-76B9-6B4C-8A65-B53BF1C96DF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61BF9E8-EC2B-489C-A91E-A3CE23F3F785}" type="datetime1">
              <a:rPr lang="en-US" altLang="en-US" sz="1200" smtClean="0">
                <a:latin typeface="Calibri" panose="020F0502020204030204" pitchFamily="34" charset="0"/>
              </a:rPr>
              <a:t>3/29/18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  <p:sp>
        <p:nvSpPr>
          <p:cNvPr id="54277" name="Slide Number Placeholder 5">
            <a:extLst>
              <a:ext uri="{FF2B5EF4-FFF2-40B4-BE49-F238E27FC236}">
                <a16:creationId xmlns:a16="http://schemas.microsoft.com/office/drawing/2014/main" id="{A4DFA0AD-96A4-694D-A2B6-2E315026D18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DFEDB24-7C58-CB4D-ACDA-2F720E29A1E2}" type="slidenum">
              <a:rPr lang="en-US" altLang="en-US" sz="120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Image Placeholder 1">
            <a:extLst>
              <a:ext uri="{FF2B5EF4-FFF2-40B4-BE49-F238E27FC236}">
                <a16:creationId xmlns:a16="http://schemas.microsoft.com/office/drawing/2014/main" id="{129566A1-79EE-7B4C-BEAB-D3BFEA234C6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42" name="Notes Placeholder 2">
            <a:extLst>
              <a:ext uri="{FF2B5EF4-FFF2-40B4-BE49-F238E27FC236}">
                <a16:creationId xmlns:a16="http://schemas.microsoft.com/office/drawing/2014/main" id="{0389C453-F9E6-A143-8B0B-ED5C507802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61443" name="Header Placeholder 3">
            <a:extLst>
              <a:ext uri="{FF2B5EF4-FFF2-40B4-BE49-F238E27FC236}">
                <a16:creationId xmlns:a16="http://schemas.microsoft.com/office/drawing/2014/main" id="{D15B4AF2-1CD3-B74E-8569-00D3D2855C4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200">
                <a:latin typeface="Calibri" panose="020F0502020204030204" pitchFamily="34" charset="0"/>
              </a:rPr>
              <a:t>Cisco Live 2017</a:t>
            </a:r>
          </a:p>
        </p:txBody>
      </p:sp>
      <p:sp>
        <p:nvSpPr>
          <p:cNvPr id="61444" name="Date Placeholder 4">
            <a:extLst>
              <a:ext uri="{FF2B5EF4-FFF2-40B4-BE49-F238E27FC236}">
                <a16:creationId xmlns:a16="http://schemas.microsoft.com/office/drawing/2014/main" id="{4DF8F709-7CE6-634A-899A-8F99FF24A72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C2F17FE-749E-4979-B792-F6B046914EE2}" type="datetime1">
              <a:rPr lang="en-US" altLang="en-US" sz="1200" smtClean="0">
                <a:latin typeface="Calibri" panose="020F0502020204030204" pitchFamily="34" charset="0"/>
              </a:rPr>
              <a:t>3/29/18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  <p:sp>
        <p:nvSpPr>
          <p:cNvPr id="61445" name="Slide Number Placeholder 5">
            <a:extLst>
              <a:ext uri="{FF2B5EF4-FFF2-40B4-BE49-F238E27FC236}">
                <a16:creationId xmlns:a16="http://schemas.microsoft.com/office/drawing/2014/main" id="{A89520D5-BE55-6245-9C4A-8DBEA60B946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A90C46A-7831-4641-A4D0-0F6465B8A07A}" type="slidenum">
              <a:rPr lang="en-US" altLang="en-US" sz="120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Slide Image Placeholder 1">
            <a:extLst>
              <a:ext uri="{FF2B5EF4-FFF2-40B4-BE49-F238E27FC236}">
                <a16:creationId xmlns:a16="http://schemas.microsoft.com/office/drawing/2014/main" id="{B2AD316D-3475-6F4F-B5EF-076DE24358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5538" name="Notes Placeholder 2">
            <a:extLst>
              <a:ext uri="{FF2B5EF4-FFF2-40B4-BE49-F238E27FC236}">
                <a16:creationId xmlns:a16="http://schemas.microsoft.com/office/drawing/2014/main" id="{07C1EDC4-ED26-2B46-A72E-114E13B50C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65539" name="Slide Number Placeholder 3">
            <a:extLst>
              <a:ext uri="{FF2B5EF4-FFF2-40B4-BE49-F238E27FC236}">
                <a16:creationId xmlns:a16="http://schemas.microsoft.com/office/drawing/2014/main" id="{C77E5E1C-5DA3-2A47-B246-387409B8266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6584F62-9573-D440-A6E2-8658AA61AC6C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17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65540" name="Date Placeholder 7">
            <a:extLst>
              <a:ext uri="{FF2B5EF4-FFF2-40B4-BE49-F238E27FC236}">
                <a16:creationId xmlns:a16="http://schemas.microsoft.com/office/drawing/2014/main" id="{60F270AE-17CC-EA4D-9DF5-E79F1633D394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01DB711-2348-4E05-9830-E407CB4AE7A9}" type="datetime1">
              <a:rPr lang="en-US" altLang="en-US" sz="1200" smtClean="0">
                <a:latin typeface="Calibri" panose="020F0502020204030204" pitchFamily="34" charset="0"/>
              </a:rPr>
              <a:t>3/29/18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  <p:sp>
        <p:nvSpPr>
          <p:cNvPr id="65541" name="Header Placeholder 8">
            <a:extLst>
              <a:ext uri="{FF2B5EF4-FFF2-40B4-BE49-F238E27FC236}">
                <a16:creationId xmlns:a16="http://schemas.microsoft.com/office/drawing/2014/main" id="{88DD89A6-1C98-1042-8147-BF027148644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200">
                <a:latin typeface="Calibri" panose="020F0502020204030204" pitchFamily="34" charset="0"/>
              </a:rPr>
              <a:t>Cisco Live 2017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Slide Image Placeholder 1">
            <a:extLst>
              <a:ext uri="{FF2B5EF4-FFF2-40B4-BE49-F238E27FC236}">
                <a16:creationId xmlns:a16="http://schemas.microsoft.com/office/drawing/2014/main" id="{0F5E0FDA-6E67-8C4B-8CB4-653040B79E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4" name="Notes Placeholder 2">
            <a:extLst>
              <a:ext uri="{FF2B5EF4-FFF2-40B4-BE49-F238E27FC236}">
                <a16:creationId xmlns:a16="http://schemas.microsoft.com/office/drawing/2014/main" id="{98BA709D-DFE9-2D48-9CE9-29642792FF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69635" name="Header Placeholder 3">
            <a:extLst>
              <a:ext uri="{FF2B5EF4-FFF2-40B4-BE49-F238E27FC236}">
                <a16:creationId xmlns:a16="http://schemas.microsoft.com/office/drawing/2014/main" id="{3C1FCA21-AF22-DA4B-AEF7-06D4FD52180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200">
                <a:latin typeface="Calibri" panose="020F0502020204030204" pitchFamily="34" charset="0"/>
              </a:rPr>
              <a:t>Cisco Live 2017</a:t>
            </a:r>
          </a:p>
        </p:txBody>
      </p:sp>
      <p:sp>
        <p:nvSpPr>
          <p:cNvPr id="69636" name="Date Placeholder 4">
            <a:extLst>
              <a:ext uri="{FF2B5EF4-FFF2-40B4-BE49-F238E27FC236}">
                <a16:creationId xmlns:a16="http://schemas.microsoft.com/office/drawing/2014/main" id="{F7FE54C2-7390-FB46-BFC9-9698BD6B6567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A58A80B-83A6-4E2C-9B52-564DE8D34D38}" type="datetime1">
              <a:rPr lang="en-US" altLang="en-US" sz="1200" smtClean="0">
                <a:latin typeface="Calibri" panose="020F0502020204030204" pitchFamily="34" charset="0"/>
              </a:rPr>
              <a:t>3/29/18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  <p:sp>
        <p:nvSpPr>
          <p:cNvPr id="69637" name="Slide Number Placeholder 5">
            <a:extLst>
              <a:ext uri="{FF2B5EF4-FFF2-40B4-BE49-F238E27FC236}">
                <a16:creationId xmlns:a16="http://schemas.microsoft.com/office/drawing/2014/main" id="{D987D861-8850-A54A-9869-982541A0AFC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5D3ACDD-3662-AB46-81E4-E002E9971916}" type="slidenum">
              <a:rPr lang="en-US" altLang="en-US" sz="120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Slide Image Placeholder 1">
            <a:extLst>
              <a:ext uri="{FF2B5EF4-FFF2-40B4-BE49-F238E27FC236}">
                <a16:creationId xmlns:a16="http://schemas.microsoft.com/office/drawing/2014/main" id="{37064103-3498-BE44-BC2D-C7E4F7D9797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2" name="Notes Placeholder 2">
            <a:extLst>
              <a:ext uri="{FF2B5EF4-FFF2-40B4-BE49-F238E27FC236}">
                <a16:creationId xmlns:a16="http://schemas.microsoft.com/office/drawing/2014/main" id="{A29642FB-63F0-BE45-8A5E-B4E2F0CC75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76803" name="Slide Number Placeholder 3">
            <a:extLst>
              <a:ext uri="{FF2B5EF4-FFF2-40B4-BE49-F238E27FC236}">
                <a16:creationId xmlns:a16="http://schemas.microsoft.com/office/drawing/2014/main" id="{2FC03CF4-A2F3-5A42-A327-B50528942D8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8305330-4377-084B-9EDA-C7C51634E889}" type="slidenum">
              <a:rPr lang="en-US" altLang="en-US" sz="1200">
                <a:solidFill>
                  <a:srgbClr val="000000"/>
                </a:solidFill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25</a:t>
            </a:fld>
            <a:endParaRPr lang="en-US" alt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76804" name="Date Placeholder 7">
            <a:extLst>
              <a:ext uri="{FF2B5EF4-FFF2-40B4-BE49-F238E27FC236}">
                <a16:creationId xmlns:a16="http://schemas.microsoft.com/office/drawing/2014/main" id="{65AFE446-86E9-1346-9957-D21CD27A30B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4D4CB46-4A54-4EAD-9BB4-543D5EFC6BB0}" type="datetime1">
              <a:rPr lang="en-US" altLang="en-US" sz="1200" smtClean="0">
                <a:latin typeface="Calibri" panose="020F0502020204030204" pitchFamily="34" charset="0"/>
              </a:rPr>
              <a:t>3/29/18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  <p:sp>
        <p:nvSpPr>
          <p:cNvPr id="76805" name="Header Placeholder 8">
            <a:extLst>
              <a:ext uri="{FF2B5EF4-FFF2-40B4-BE49-F238E27FC236}">
                <a16:creationId xmlns:a16="http://schemas.microsoft.com/office/drawing/2014/main" id="{657719A5-F316-CE4B-AE58-81DCD6CDC2D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200">
                <a:latin typeface="Calibri" panose="020F0502020204030204" pitchFamily="34" charset="0"/>
              </a:rPr>
              <a:t>Cisco Live 2017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ciscolive.com/Online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hyperlink" Target="CiscoLive.com/Online" TargetMode="Externa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hyperlink" Target="http://ciscolive.com/Online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www.ciscolive.com/global/on-demand-library/" TargetMode="Externa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me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0">
            <a:extLst>
              <a:ext uri="{FF2B5EF4-FFF2-40B4-BE49-F238E27FC236}">
                <a16:creationId xmlns:a16="http://schemas.microsoft.com/office/drawing/2014/main" id="{AD77B94F-4A4D-B946-9D9B-059B0B67066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2" t="14281" r="44733" b="3050"/>
          <a:stretch>
            <a:fillRect/>
          </a:stretch>
        </p:blipFill>
        <p:spPr bwMode="auto">
          <a:xfrm rot="5400000">
            <a:off x="1998662" y="-2000250"/>
            <a:ext cx="5146676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C44FA6F-FDD2-CA4C-974E-2BFF5B264437}"/>
              </a:ext>
            </a:extLst>
          </p:cNvPr>
          <p:cNvGrpSpPr/>
          <p:nvPr userDrawn="1"/>
        </p:nvGrpSpPr>
        <p:grpSpPr>
          <a:xfrm>
            <a:off x="410080" y="399299"/>
            <a:ext cx="792595" cy="419316"/>
            <a:chOff x="3133800" y="2372040"/>
            <a:chExt cx="514440" cy="272160"/>
          </a:xfrm>
          <a:solidFill>
            <a:schemeClr val="bg1"/>
          </a:solidFill>
        </p:grpSpPr>
        <p:sp>
          <p:nvSpPr>
            <p:cNvPr id="4" name="Freeform: Shape 38">
              <a:extLst>
                <a:ext uri="{FF2B5EF4-FFF2-40B4-BE49-F238E27FC236}">
                  <a16:creationId xmlns:a16="http://schemas.microsoft.com/office/drawing/2014/main" id="{C762244B-F080-D14A-97AF-63688D452783}"/>
                </a:ext>
              </a:extLst>
            </p:cNvPr>
            <p:cNvSpPr/>
            <p:nvPr/>
          </p:nvSpPr>
          <p:spPr>
            <a:xfrm>
              <a:off x="3279600" y="2552040"/>
              <a:ext cx="22680" cy="8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49">
                  <a:moveTo>
                    <a:pt x="32" y="249"/>
                  </a:moveTo>
                  <a:lnTo>
                    <a:pt x="0" y="249"/>
                  </a:lnTo>
                  <a:lnTo>
                    <a:pt x="0" y="0"/>
                  </a:lnTo>
                  <a:lnTo>
                    <a:pt x="64" y="0"/>
                  </a:lnTo>
                  <a:lnTo>
                    <a:pt x="64" y="2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" name="Freeform: Shape 39">
              <a:extLst>
                <a:ext uri="{FF2B5EF4-FFF2-40B4-BE49-F238E27FC236}">
                  <a16:creationId xmlns:a16="http://schemas.microsoft.com/office/drawing/2014/main" id="{653D662B-B3E2-7347-89B4-D992079F7EEE}"/>
                </a:ext>
              </a:extLst>
            </p:cNvPr>
            <p:cNvSpPr/>
            <p:nvPr/>
          </p:nvSpPr>
          <p:spPr>
            <a:xfrm>
              <a:off x="341604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6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Freeform: Shape 40">
              <a:extLst>
                <a:ext uri="{FF2B5EF4-FFF2-40B4-BE49-F238E27FC236}">
                  <a16:creationId xmlns:a16="http://schemas.microsoft.com/office/drawing/2014/main" id="{711245EB-20BB-094E-8591-22C441B7FAA2}"/>
                </a:ext>
              </a:extLst>
            </p:cNvPr>
            <p:cNvSpPr/>
            <p:nvPr/>
          </p:nvSpPr>
          <p:spPr>
            <a:xfrm>
              <a:off x="318060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5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41">
              <a:extLst>
                <a:ext uri="{FF2B5EF4-FFF2-40B4-BE49-F238E27FC236}">
                  <a16:creationId xmlns:a16="http://schemas.microsoft.com/office/drawing/2014/main" id="{00E66D80-C0A6-F845-942F-0E4B462E6B22}"/>
                </a:ext>
              </a:extLst>
            </p:cNvPr>
            <p:cNvSpPr/>
            <p:nvPr/>
          </p:nvSpPr>
          <p:spPr>
            <a:xfrm>
              <a:off x="3507479" y="2550240"/>
              <a:ext cx="9504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" h="259">
                  <a:moveTo>
                    <a:pt x="133" y="0"/>
                  </a:moveTo>
                  <a:cubicBezTo>
                    <a:pt x="56" y="0"/>
                    <a:pt x="0" y="57"/>
                    <a:pt x="0" y="129"/>
                  </a:cubicBezTo>
                  <a:cubicBezTo>
                    <a:pt x="0" y="200"/>
                    <a:pt x="56" y="259"/>
                    <a:pt x="133" y="259"/>
                  </a:cubicBezTo>
                  <a:cubicBezTo>
                    <a:pt x="209" y="259"/>
                    <a:pt x="265" y="200"/>
                    <a:pt x="265" y="129"/>
                  </a:cubicBezTo>
                  <a:cubicBezTo>
                    <a:pt x="265" y="57"/>
                    <a:pt x="209" y="0"/>
                    <a:pt x="133" y="0"/>
                  </a:cubicBezTo>
                  <a:close/>
                  <a:moveTo>
                    <a:pt x="133" y="198"/>
                  </a:moveTo>
                  <a:cubicBezTo>
                    <a:pt x="95" y="198"/>
                    <a:pt x="69" y="169"/>
                    <a:pt x="69" y="132"/>
                  </a:cubicBezTo>
                  <a:cubicBezTo>
                    <a:pt x="69" y="95"/>
                    <a:pt x="95" y="66"/>
                    <a:pt x="133" y="66"/>
                  </a:cubicBezTo>
                  <a:cubicBezTo>
                    <a:pt x="170" y="66"/>
                    <a:pt x="196" y="95"/>
                    <a:pt x="196" y="132"/>
                  </a:cubicBezTo>
                  <a:cubicBezTo>
                    <a:pt x="196" y="169"/>
                    <a:pt x="170" y="198"/>
                    <a:pt x="133" y="1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42">
              <a:extLst>
                <a:ext uri="{FF2B5EF4-FFF2-40B4-BE49-F238E27FC236}">
                  <a16:creationId xmlns:a16="http://schemas.microsoft.com/office/drawing/2014/main" id="{04E2A811-8F1B-6C4E-8F02-51D7ECAFB461}"/>
                </a:ext>
              </a:extLst>
            </p:cNvPr>
            <p:cNvSpPr/>
            <p:nvPr/>
          </p:nvSpPr>
          <p:spPr>
            <a:xfrm>
              <a:off x="3333240" y="2550960"/>
              <a:ext cx="6228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4" h="260">
                  <a:moveTo>
                    <a:pt x="92" y="0"/>
                  </a:moveTo>
                  <a:cubicBezTo>
                    <a:pt x="34" y="0"/>
                    <a:pt x="0" y="32"/>
                    <a:pt x="0" y="77"/>
                  </a:cubicBezTo>
                  <a:cubicBezTo>
                    <a:pt x="0" y="120"/>
                    <a:pt x="29" y="138"/>
                    <a:pt x="63" y="149"/>
                  </a:cubicBezTo>
                  <a:cubicBezTo>
                    <a:pt x="66" y="149"/>
                    <a:pt x="74" y="151"/>
                    <a:pt x="76" y="154"/>
                  </a:cubicBezTo>
                  <a:cubicBezTo>
                    <a:pt x="92" y="159"/>
                    <a:pt x="105" y="167"/>
                    <a:pt x="105" y="178"/>
                  </a:cubicBezTo>
                  <a:cubicBezTo>
                    <a:pt x="105" y="191"/>
                    <a:pt x="92" y="202"/>
                    <a:pt x="60" y="202"/>
                  </a:cubicBezTo>
                  <a:cubicBezTo>
                    <a:pt x="34" y="202"/>
                    <a:pt x="8" y="194"/>
                    <a:pt x="2" y="194"/>
                  </a:cubicBezTo>
                  <a:lnTo>
                    <a:pt x="2" y="252"/>
                  </a:lnTo>
                  <a:cubicBezTo>
                    <a:pt x="5" y="252"/>
                    <a:pt x="37" y="260"/>
                    <a:pt x="71" y="260"/>
                  </a:cubicBezTo>
                  <a:cubicBezTo>
                    <a:pt x="119" y="260"/>
                    <a:pt x="174" y="239"/>
                    <a:pt x="174" y="178"/>
                  </a:cubicBezTo>
                  <a:cubicBezTo>
                    <a:pt x="174" y="149"/>
                    <a:pt x="156" y="120"/>
                    <a:pt x="116" y="106"/>
                  </a:cubicBezTo>
                  <a:lnTo>
                    <a:pt x="98" y="101"/>
                  </a:lnTo>
                  <a:cubicBezTo>
                    <a:pt x="87" y="98"/>
                    <a:pt x="68" y="93"/>
                    <a:pt x="68" y="77"/>
                  </a:cubicBezTo>
                  <a:cubicBezTo>
                    <a:pt x="68" y="64"/>
                    <a:pt x="82" y="56"/>
                    <a:pt x="108" y="56"/>
                  </a:cubicBezTo>
                  <a:cubicBezTo>
                    <a:pt x="129" y="56"/>
                    <a:pt x="156" y="64"/>
                    <a:pt x="158" y="64"/>
                  </a:cubicBezTo>
                  <a:lnTo>
                    <a:pt x="158" y="8"/>
                  </a:lnTo>
                  <a:lnTo>
                    <a:pt x="153" y="8"/>
                  </a:lnTo>
                  <a:cubicBezTo>
                    <a:pt x="150" y="8"/>
                    <a:pt x="121" y="0"/>
                    <a:pt x="92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43">
              <a:extLst>
                <a:ext uri="{FF2B5EF4-FFF2-40B4-BE49-F238E27FC236}">
                  <a16:creationId xmlns:a16="http://schemas.microsoft.com/office/drawing/2014/main" id="{D107D79B-41E3-6F48-80CD-40D03F4FC4AA}"/>
                </a:ext>
              </a:extLst>
            </p:cNvPr>
            <p:cNvSpPr/>
            <p:nvPr/>
          </p:nvSpPr>
          <p:spPr>
            <a:xfrm>
              <a:off x="313380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3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44">
              <a:extLst>
                <a:ext uri="{FF2B5EF4-FFF2-40B4-BE49-F238E27FC236}">
                  <a16:creationId xmlns:a16="http://schemas.microsoft.com/office/drawing/2014/main" id="{F3303B4F-4FEC-2A45-AB44-BC851F2645FF}"/>
                </a:ext>
              </a:extLst>
            </p:cNvPr>
            <p:cNvSpPr/>
            <p:nvPr/>
          </p:nvSpPr>
          <p:spPr>
            <a:xfrm>
              <a:off x="3195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45">
              <a:extLst>
                <a:ext uri="{FF2B5EF4-FFF2-40B4-BE49-F238E27FC236}">
                  <a16:creationId xmlns:a16="http://schemas.microsoft.com/office/drawing/2014/main" id="{EDF6E29D-5BC7-AB47-8604-AE56C75E8848}"/>
                </a:ext>
              </a:extLst>
            </p:cNvPr>
            <p:cNvSpPr/>
            <p:nvPr/>
          </p:nvSpPr>
          <p:spPr>
            <a:xfrm>
              <a:off x="325691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1" y="0"/>
                  </a:cubicBezTo>
                  <a:cubicBezTo>
                    <a:pt x="16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1" y="394"/>
                  </a:cubicBezTo>
                  <a:cubicBezTo>
                    <a:pt x="47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46">
              <a:extLst>
                <a:ext uri="{FF2B5EF4-FFF2-40B4-BE49-F238E27FC236}">
                  <a16:creationId xmlns:a16="http://schemas.microsoft.com/office/drawing/2014/main" id="{B860FFC3-3373-2C4C-9FD5-338F9C60597D}"/>
                </a:ext>
              </a:extLst>
            </p:cNvPr>
            <p:cNvSpPr/>
            <p:nvPr/>
          </p:nvSpPr>
          <p:spPr>
            <a:xfrm>
              <a:off x="3318840" y="2413800"/>
              <a:ext cx="2232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215">
                  <a:moveTo>
                    <a:pt x="63" y="32"/>
                  </a:moveTo>
                  <a:cubicBezTo>
                    <a:pt x="63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3" y="201"/>
                    <a:pt x="63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47">
              <a:extLst>
                <a:ext uri="{FF2B5EF4-FFF2-40B4-BE49-F238E27FC236}">
                  <a16:creationId xmlns:a16="http://schemas.microsoft.com/office/drawing/2014/main" id="{F718EE29-FF0C-3342-A491-42F1A228E762}"/>
                </a:ext>
              </a:extLst>
            </p:cNvPr>
            <p:cNvSpPr/>
            <p:nvPr/>
          </p:nvSpPr>
          <p:spPr>
            <a:xfrm>
              <a:off x="337968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48">
              <a:extLst>
                <a:ext uri="{FF2B5EF4-FFF2-40B4-BE49-F238E27FC236}">
                  <a16:creationId xmlns:a16="http://schemas.microsoft.com/office/drawing/2014/main" id="{6E2C5106-FD0D-F14C-BD5B-059D709F3DBD}"/>
                </a:ext>
              </a:extLst>
            </p:cNvPr>
            <p:cNvSpPr/>
            <p:nvPr/>
          </p:nvSpPr>
          <p:spPr>
            <a:xfrm>
              <a:off x="344160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4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49">
              <a:extLst>
                <a:ext uri="{FF2B5EF4-FFF2-40B4-BE49-F238E27FC236}">
                  <a16:creationId xmlns:a16="http://schemas.microsoft.com/office/drawing/2014/main" id="{9EC685D5-75EC-EC4C-901D-B2C4718AFAED}"/>
                </a:ext>
              </a:extLst>
            </p:cNvPr>
            <p:cNvSpPr/>
            <p:nvPr/>
          </p:nvSpPr>
          <p:spPr>
            <a:xfrm>
              <a:off x="350279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2" y="0"/>
                  </a:cubicBezTo>
                  <a:cubicBezTo>
                    <a:pt x="13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2" y="394"/>
                  </a:cubicBezTo>
                  <a:cubicBezTo>
                    <a:pt x="50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50">
              <a:extLst>
                <a:ext uri="{FF2B5EF4-FFF2-40B4-BE49-F238E27FC236}">
                  <a16:creationId xmlns:a16="http://schemas.microsoft.com/office/drawing/2014/main" id="{B3DB2F12-8562-344A-A59B-018CC385B0FD}"/>
                </a:ext>
              </a:extLst>
            </p:cNvPr>
            <p:cNvSpPr/>
            <p:nvPr/>
          </p:nvSpPr>
          <p:spPr>
            <a:xfrm>
              <a:off x="3564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50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51">
              <a:extLst>
                <a:ext uri="{FF2B5EF4-FFF2-40B4-BE49-F238E27FC236}">
                  <a16:creationId xmlns:a16="http://schemas.microsoft.com/office/drawing/2014/main" id="{4C042A89-932C-BE47-9157-579BBA79D10B}"/>
                </a:ext>
              </a:extLst>
            </p:cNvPr>
            <p:cNvSpPr/>
            <p:nvPr/>
          </p:nvSpPr>
          <p:spPr>
            <a:xfrm>
              <a:off x="362556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18" name="Picture 36">
            <a:extLst>
              <a:ext uri="{FF2B5EF4-FFF2-40B4-BE49-F238E27FC236}">
                <a16:creationId xmlns:a16="http://schemas.microsoft.com/office/drawing/2014/main" id="{24402F89-FAA5-9B47-9C1D-F10C64AE6CE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592388"/>
            <a:ext cx="3236913" cy="1427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13368266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352925" y="1077913"/>
            <a:ext cx="8513064" cy="33988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B90BC7A-7333-9042-98CD-6827A76F8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35067F82-DF54-D248-81BC-0D27DC05BF3E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D6623B3A-19D1-9F40-8899-54A3B701A63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2183287138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and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56616" y="384176"/>
            <a:ext cx="8513064" cy="434974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4"/>
          <p:cNvSpPr>
            <a:spLocks noGrp="1"/>
          </p:cNvSpPr>
          <p:nvPr>
            <p:ph sz="quarter" idx="11"/>
          </p:nvPr>
        </p:nvSpPr>
        <p:spPr>
          <a:xfrm>
            <a:off x="356616" y="1199409"/>
            <a:ext cx="8513064" cy="295212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56616" y="777134"/>
            <a:ext cx="8513064" cy="381000"/>
          </a:xfrm>
        </p:spPr>
        <p:txBody>
          <a:bodyPr/>
          <a:lstStyle>
            <a:lvl1pPr marL="1785" indent="0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59EBDB0F-34CB-8C48-BEB7-90A7644A6DE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B59918B1-B37D-904F-B17A-E0F98A3059D4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8171B56-D1C8-E74A-B379-27709D15F72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1715464952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56616" y="217715"/>
            <a:ext cx="8513064" cy="7654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7D14849C-7CB8-1A41-99BD-92C987790B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9B88F403-3651-134A-882F-2875B0A9E52A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9A515D8-E8ED-C844-A555-4C50C048E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2645948359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56616" y="384048"/>
            <a:ext cx="8513064" cy="434974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56616" y="777134"/>
            <a:ext cx="8513064" cy="381000"/>
          </a:xfrm>
        </p:spPr>
        <p:txBody>
          <a:bodyPr/>
          <a:lstStyle>
            <a:lvl1pPr marL="1785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80004C88-1C28-334B-B449-76975853420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89608332-A38A-524D-9431-A64248BD0592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102D261F-C0B0-5445-9C87-2E2B2886882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3135009160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56616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4"/>
          <p:cNvSpPr>
            <a:spLocks noGrp="1"/>
          </p:cNvSpPr>
          <p:nvPr>
            <p:ph sz="quarter" idx="11"/>
          </p:nvPr>
        </p:nvSpPr>
        <p:spPr>
          <a:xfrm>
            <a:off x="356616" y="1077912"/>
            <a:ext cx="4069080" cy="325798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Content Placeholder 5"/>
          <p:cNvSpPr>
            <a:spLocks noGrp="1"/>
          </p:cNvSpPr>
          <p:nvPr>
            <p:ph sz="quarter" idx="12"/>
          </p:nvPr>
        </p:nvSpPr>
        <p:spPr>
          <a:xfrm>
            <a:off x="4800600" y="1077913"/>
            <a:ext cx="4069080" cy="32534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9BE2E664-05A8-4E45-A987-8D02FB09964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5A8C316B-6153-AA42-8D4B-F48768C0D656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F1E36BF-928D-C34B-92CD-E3D24CAB6F9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3408763330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56616" y="384176"/>
            <a:ext cx="8513064" cy="434974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4"/>
          <p:cNvSpPr>
            <a:spLocks noGrp="1"/>
          </p:cNvSpPr>
          <p:nvPr>
            <p:ph sz="quarter" idx="11"/>
          </p:nvPr>
        </p:nvSpPr>
        <p:spPr>
          <a:xfrm>
            <a:off x="356616" y="1199409"/>
            <a:ext cx="4069080" cy="309781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56616" y="777134"/>
            <a:ext cx="8513064" cy="381000"/>
          </a:xfrm>
        </p:spPr>
        <p:txBody>
          <a:bodyPr/>
          <a:lstStyle>
            <a:lvl1pPr marL="1785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6"/>
          <p:cNvSpPr>
            <a:spLocks noGrp="1"/>
          </p:cNvSpPr>
          <p:nvPr>
            <p:ph sz="quarter" idx="13"/>
          </p:nvPr>
        </p:nvSpPr>
        <p:spPr>
          <a:xfrm>
            <a:off x="4800600" y="1199409"/>
            <a:ext cx="4069080" cy="310963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D135F5AF-5535-9D48-B695-0BC22C210B4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DADC3EFD-ADDD-F74E-998E-F7FF8987063B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C9086B3E-2558-7644-9BBB-F198719DF16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963809689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56616" y="219456"/>
            <a:ext cx="8513064" cy="765432"/>
          </a:xfr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>
              <a:defRPr lang="en-US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56616" y="1100308"/>
            <a:ext cx="2743200" cy="3262760"/>
          </a:xfrm>
        </p:spPr>
        <p:txBody>
          <a:bodyPr/>
          <a:lstStyle>
            <a:lvl1pPr>
              <a:spcBef>
                <a:spcPts val="1200"/>
              </a:spcBef>
              <a:buClrTx/>
              <a:defRPr sz="1600">
                <a:solidFill>
                  <a:schemeClr val="tx1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chemeClr val="tx1"/>
                </a:solidFill>
              </a:defRPr>
            </a:lvl2pPr>
            <a:lvl3pPr>
              <a:spcBef>
                <a:spcPts val="200"/>
              </a:spcBef>
              <a:defRPr sz="1200">
                <a:solidFill>
                  <a:schemeClr val="tx1"/>
                </a:solidFill>
              </a:defRPr>
            </a:lvl3pPr>
            <a:lvl4pPr>
              <a:spcBef>
                <a:spcPts val="20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675"/>
              </a:spcBef>
              <a:defRPr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126480" y="1100307"/>
            <a:ext cx="2743200" cy="3264861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050"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3241548" y="1100307"/>
            <a:ext cx="2743200" cy="3264408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050"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6537E7E2-BC42-394E-9181-A712AE612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5C07B9CD-D16B-2042-8AD6-681F7B4B0D81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96ECAC9A-3897-0441-B5DC-26878253102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1644866236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4 Heavy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56616" y="155576"/>
            <a:ext cx="8513064" cy="434974"/>
          </a:xfrm>
        </p:spPr>
        <p:txBody>
          <a:bodyPr/>
          <a:lstStyle>
            <a:lvl1pPr marL="6251" indent="-6251" algn="l" defTabSz="4572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2400" b="0" kern="1200" baseline="0" dirty="0">
                <a:solidFill>
                  <a:schemeClr val="accent6"/>
                </a:solidFill>
                <a:latin typeface="+mj-lt"/>
                <a:ea typeface="+mj-ea"/>
                <a:cs typeface="+mj-cs"/>
                <a:sym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F8889B28-B724-BB43-8D60-82D9A64CCF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07826219-C34C-EB4B-9156-318385EE01FB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89802C9D-4D8D-8F43-BAEE-CD481986E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694921197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4 Heavy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56616" y="155576"/>
            <a:ext cx="8513064" cy="434974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56616" y="548534"/>
            <a:ext cx="8513064" cy="381000"/>
          </a:xfrm>
        </p:spPr>
        <p:txBody>
          <a:bodyPr/>
          <a:lstStyle>
            <a:lvl1pPr marL="1785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7130ABE-A8F9-5F49-B7B6-38AA989B0E7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04A00CFF-4836-EB4E-92FC-D9AA0B25F04A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D92214FA-9192-4149-AE60-F80319B4026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1314576242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and Bullet 4 Heavy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56616" y="155576"/>
            <a:ext cx="8513064" cy="434974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56616" y="548534"/>
            <a:ext cx="8513064" cy="381000"/>
          </a:xfrm>
        </p:spPr>
        <p:txBody>
          <a:bodyPr/>
          <a:lstStyle>
            <a:lvl1pPr marL="1785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57188" y="929534"/>
            <a:ext cx="8512175" cy="37576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6C5EAB29-036D-9D42-9A27-D204D68E67F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9EB4CDDE-E244-184F-9C8A-B37C9548812F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C4EDF24E-8F8E-764F-AC26-B5C9EF707BE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834600290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er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0">
            <a:extLst>
              <a:ext uri="{FF2B5EF4-FFF2-40B4-BE49-F238E27FC236}">
                <a16:creationId xmlns:a16="http://schemas.microsoft.com/office/drawing/2014/main" id="{4995F462-411B-CE4D-B041-DBB1312CC4A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005073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algn="ctr" eaLnBrk="1" hangingPunct="1"/>
            <a:endParaRPr lang="en-US" altLang="en-US" sz="1400">
              <a:solidFill>
                <a:schemeClr val="bg1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Picture 21">
            <a:extLst>
              <a:ext uri="{FF2B5EF4-FFF2-40B4-BE49-F238E27FC236}">
                <a16:creationId xmlns:a16="http://schemas.microsoft.com/office/drawing/2014/main" id="{1097112F-D0C9-6148-A47C-1664FD3C6E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6" t="11259" r="40485" b="3374"/>
          <a:stretch>
            <a:fillRect/>
          </a:stretch>
        </p:blipFill>
        <p:spPr bwMode="auto">
          <a:xfrm flipV="1">
            <a:off x="5954713" y="0"/>
            <a:ext cx="3189287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5BAA123-7203-6643-967A-FD7D0DAA913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8" name="Freeform: Shape 1">
              <a:extLst>
                <a:ext uri="{FF2B5EF4-FFF2-40B4-BE49-F238E27FC236}">
                  <a16:creationId xmlns:a16="http://schemas.microsoft.com/office/drawing/2014/main" id="{E6837EA8-A518-324C-BAFE-B63CDF8B3C5F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2">
              <a:extLst>
                <a:ext uri="{FF2B5EF4-FFF2-40B4-BE49-F238E27FC236}">
                  <a16:creationId xmlns:a16="http://schemas.microsoft.com/office/drawing/2014/main" id="{670D8683-B991-5349-88AA-8FA0C39C26BA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3">
              <a:extLst>
                <a:ext uri="{FF2B5EF4-FFF2-40B4-BE49-F238E27FC236}">
                  <a16:creationId xmlns:a16="http://schemas.microsoft.com/office/drawing/2014/main" id="{FC4873AB-6C6D-AB4D-9ACA-FA6638CD8AD8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4">
              <a:extLst>
                <a:ext uri="{FF2B5EF4-FFF2-40B4-BE49-F238E27FC236}">
                  <a16:creationId xmlns:a16="http://schemas.microsoft.com/office/drawing/2014/main" id="{AAC508B6-18BA-E641-AEEF-B9FBB042ECDE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5">
              <a:extLst>
                <a:ext uri="{FF2B5EF4-FFF2-40B4-BE49-F238E27FC236}">
                  <a16:creationId xmlns:a16="http://schemas.microsoft.com/office/drawing/2014/main" id="{1578ABDC-ADF4-3E40-914A-9D25A46B864F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6">
              <a:extLst>
                <a:ext uri="{FF2B5EF4-FFF2-40B4-BE49-F238E27FC236}">
                  <a16:creationId xmlns:a16="http://schemas.microsoft.com/office/drawing/2014/main" id="{AA109AB7-512C-ED40-9D59-F5126374EC0D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7">
              <a:extLst>
                <a:ext uri="{FF2B5EF4-FFF2-40B4-BE49-F238E27FC236}">
                  <a16:creationId xmlns:a16="http://schemas.microsoft.com/office/drawing/2014/main" id="{BF159AF8-1260-9043-BE54-0338E2D5E610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8">
              <a:extLst>
                <a:ext uri="{FF2B5EF4-FFF2-40B4-BE49-F238E27FC236}">
                  <a16:creationId xmlns:a16="http://schemas.microsoft.com/office/drawing/2014/main" id="{29327E83-6162-C64F-8F7F-971313AFD1FC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">
              <a:extLst>
                <a:ext uri="{FF2B5EF4-FFF2-40B4-BE49-F238E27FC236}">
                  <a16:creationId xmlns:a16="http://schemas.microsoft.com/office/drawing/2014/main" id="{B6BFA7BA-9A6C-2D41-8E41-B731F8F9AE62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10">
              <a:extLst>
                <a:ext uri="{FF2B5EF4-FFF2-40B4-BE49-F238E27FC236}">
                  <a16:creationId xmlns:a16="http://schemas.microsoft.com/office/drawing/2014/main" id="{AC34ECC1-6441-4442-94F2-2041B12835A5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1">
              <a:extLst>
                <a:ext uri="{FF2B5EF4-FFF2-40B4-BE49-F238E27FC236}">
                  <a16:creationId xmlns:a16="http://schemas.microsoft.com/office/drawing/2014/main" id="{AC5C359F-AED3-8B4F-921A-8DF71270BFE2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141798" y="1372417"/>
            <a:ext cx="5515536" cy="124950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/>
          <a:lstStyle>
            <a:lvl1pPr algn="l">
              <a:defRPr lang="en-US" sz="3200" i="0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Arial" pitchFamily="-107" charset="0"/>
              </a:defRPr>
            </a:lvl1pPr>
          </a:lstStyle>
          <a:p>
            <a:pPr lvl="0"/>
            <a:r>
              <a:rPr lang="en-US">
                <a:sym typeface="Arial" pitchFamily="-107" charset="0"/>
              </a:rPr>
              <a:t>Click to edit Master title style</a:t>
            </a:r>
            <a:endParaRPr lang="en-US" dirty="0">
              <a:sym typeface="Arial" pitchFamily="-107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57657" y="3193303"/>
            <a:ext cx="5503386" cy="336551"/>
          </a:xfrm>
        </p:spPr>
        <p:txBody>
          <a:bodyPr/>
          <a:lstStyle>
            <a:lvl1pPr marL="1785" indent="0" algn="l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192881" indent="0">
              <a:buNone/>
              <a:defRPr/>
            </a:lvl2pPr>
            <a:lvl3pPr marL="386655" indent="0">
              <a:buNone/>
              <a:defRPr/>
            </a:lvl3pPr>
            <a:lvl4pPr marL="546497" indent="0">
              <a:buNone/>
              <a:defRPr/>
            </a:lvl4pPr>
            <a:lvl5pPr marL="70633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57654" y="289534"/>
            <a:ext cx="5557345" cy="250298"/>
          </a:xfrm>
        </p:spPr>
        <p:txBody>
          <a:bodyPr/>
          <a:lstStyle>
            <a:lvl1pPr marL="1785" indent="0" algn="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942232"/>
      </p:ext>
    </p:extLst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48640" y="3562350"/>
            <a:ext cx="5551460" cy="609600"/>
          </a:xfrm>
        </p:spPr>
        <p:txBody>
          <a:bodyPr/>
          <a:lstStyle>
            <a:lvl1pPr marL="1785" indent="0" algn="l">
              <a:spcBef>
                <a:spcPts val="0"/>
              </a:spcBef>
              <a:buNone/>
              <a:defRPr lang="en-US" sz="14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56616" y="1600200"/>
            <a:ext cx="7795985" cy="1733550"/>
          </a:xfrm>
        </p:spPr>
        <p:txBody>
          <a:bodyPr/>
          <a:lstStyle>
            <a:lvl1pPr marL="173038" indent="-173038">
              <a:lnSpc>
                <a:spcPts val="3680"/>
              </a:lnSpc>
              <a:spcBef>
                <a:spcPts val="0"/>
              </a:spcBef>
              <a:buClr>
                <a:schemeClr val="accent1"/>
              </a:buClr>
              <a:buSzPct val="105000"/>
              <a:buFont typeface="Arial" panose="020B0604020202020204" pitchFamily="34" charset="0"/>
              <a:buNone/>
              <a:tabLst>
                <a:tab pos="173038" algn="l"/>
              </a:tabLst>
              <a:defRPr lang="en-US" sz="2800" b="0" i="1" kern="1200" dirty="0" smtClean="0">
                <a:solidFill>
                  <a:schemeClr val="accent6"/>
                </a:solidFill>
                <a:latin typeface="+mj-lt"/>
                <a:ea typeface="+mj-ea"/>
                <a:cs typeface="+mj-cs"/>
                <a:sym typeface="Arial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737740E-BBCA-7946-99A2-2E7DC369DD0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3472079B-ACD4-9E4B-A243-52DE47245EF8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3910AA64-8E20-E94E-8437-C164AB570A3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1583643784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9960BA-30E2-7B47-B253-A795437EE8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481751CB-A73F-D74D-AAA2-32AC017CDFEE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11E3A1-D54B-3549-9A2B-0BB3CCFE8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567428566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F1F332F-272D-3D45-BD78-53581325A159}"/>
              </a:ext>
            </a:extLst>
          </p:cNvPr>
          <p:cNvCxnSpPr/>
          <p:nvPr/>
        </p:nvCxnSpPr>
        <p:spPr>
          <a:xfrm>
            <a:off x="4610100" y="609600"/>
            <a:ext cx="0" cy="3984625"/>
          </a:xfrm>
          <a:prstGeom prst="line">
            <a:avLst/>
          </a:prstGeom>
          <a:ln w="38100" cap="flat" cmpd="sng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63763" y="1439060"/>
            <a:ext cx="3820348" cy="2265389"/>
          </a:xfrm>
        </p:spPr>
        <p:txBody>
          <a:bodyPr lIns="61715" tIns="34288" rIns="61715" bIns="34288" rtlCol="0">
            <a:noAutofit/>
          </a:bodyPr>
          <a:lstStyle>
            <a:lvl1pPr marL="0" indent="0" algn="l" defTabSz="685748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4000" b="0" kern="1200" spc="0" baseline="0" dirty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922520" y="654518"/>
            <a:ext cx="3865880" cy="3840480"/>
          </a:xfrm>
          <a:prstGeom prst="rect">
            <a:avLst/>
          </a:prstGeom>
        </p:spPr>
        <p:txBody>
          <a:bodyPr lIns="91420" tIns="45710" rIns="91420" bIns="45710" anchor="ctr">
            <a:noAutofit/>
          </a:bodyPr>
          <a:lstStyle>
            <a:lvl1pPr marL="0" indent="0">
              <a:buFontTx/>
              <a:buNone/>
              <a:defRPr sz="1600" baseline="0">
                <a:solidFill>
                  <a:schemeClr val="tx1"/>
                </a:solidFill>
                <a:latin typeface="+mn-lt"/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2B30C55A-3632-F540-96A3-567629534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608C75EC-E256-8647-BEC0-5500196B34FF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21B9F1DD-A952-1349-8B34-9F3A545B1B6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1194899180"/>
      </p:ext>
    </p:extLst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0">
            <a:extLst>
              <a:ext uri="{FF2B5EF4-FFF2-40B4-BE49-F238E27FC236}">
                <a16:creationId xmlns:a16="http://schemas.microsoft.com/office/drawing/2014/main" id="{B5403E93-8330-A945-BF19-AC075EF7C7B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3175" y="0"/>
            <a:ext cx="9147175" cy="5159375"/>
          </a:xfrm>
          <a:prstGeom prst="rect">
            <a:avLst/>
          </a:prstGeom>
          <a:solidFill>
            <a:srgbClr val="00A9E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algn="ctr" eaLnBrk="1" hangingPunct="1"/>
            <a:endParaRPr lang="en-GB" altLang="en-US" sz="1400">
              <a:solidFill>
                <a:schemeClr val="bg1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881516-7705-0E4B-9B4C-DBC2265100F7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algn="r" defTabSz="61074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rPr>
              <a:t>© 2018  Cisco and/or its affiliates. All rights reserved.   Cisco Public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2015291-B0B2-DE4B-9D61-A132BAA38E0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7" name="Freeform: Shape 1">
              <a:extLst>
                <a:ext uri="{FF2B5EF4-FFF2-40B4-BE49-F238E27FC236}">
                  <a16:creationId xmlns:a16="http://schemas.microsoft.com/office/drawing/2014/main" id="{3EAD5E69-5593-914B-8393-949156509446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2">
              <a:extLst>
                <a:ext uri="{FF2B5EF4-FFF2-40B4-BE49-F238E27FC236}">
                  <a16:creationId xmlns:a16="http://schemas.microsoft.com/office/drawing/2014/main" id="{AD38D776-7A65-1A4B-B937-DD2EA736821E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3">
              <a:extLst>
                <a:ext uri="{FF2B5EF4-FFF2-40B4-BE49-F238E27FC236}">
                  <a16:creationId xmlns:a16="http://schemas.microsoft.com/office/drawing/2014/main" id="{34045262-FA67-2B40-A4A9-746E3679F1C8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4">
              <a:extLst>
                <a:ext uri="{FF2B5EF4-FFF2-40B4-BE49-F238E27FC236}">
                  <a16:creationId xmlns:a16="http://schemas.microsoft.com/office/drawing/2014/main" id="{DEB5E54A-3365-C340-909C-182E69560277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5">
              <a:extLst>
                <a:ext uri="{FF2B5EF4-FFF2-40B4-BE49-F238E27FC236}">
                  <a16:creationId xmlns:a16="http://schemas.microsoft.com/office/drawing/2014/main" id="{8B1D240B-223E-624C-A1C5-9337B62E8F0C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6">
              <a:extLst>
                <a:ext uri="{FF2B5EF4-FFF2-40B4-BE49-F238E27FC236}">
                  <a16:creationId xmlns:a16="http://schemas.microsoft.com/office/drawing/2014/main" id="{85192C44-B578-BE46-947A-DBD7D2B50D1E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7">
              <a:extLst>
                <a:ext uri="{FF2B5EF4-FFF2-40B4-BE49-F238E27FC236}">
                  <a16:creationId xmlns:a16="http://schemas.microsoft.com/office/drawing/2014/main" id="{95E4A915-7FC0-9642-A2A7-C1F2427C730A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8">
              <a:extLst>
                <a:ext uri="{FF2B5EF4-FFF2-40B4-BE49-F238E27FC236}">
                  <a16:creationId xmlns:a16="http://schemas.microsoft.com/office/drawing/2014/main" id="{EDBDBC1A-DE49-9344-BCE2-B7CF4D985E58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9">
              <a:extLst>
                <a:ext uri="{FF2B5EF4-FFF2-40B4-BE49-F238E27FC236}">
                  <a16:creationId xmlns:a16="http://schemas.microsoft.com/office/drawing/2014/main" id="{42B1739D-0F96-6041-AAA4-4EDD69F0634A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0">
              <a:extLst>
                <a:ext uri="{FF2B5EF4-FFF2-40B4-BE49-F238E27FC236}">
                  <a16:creationId xmlns:a16="http://schemas.microsoft.com/office/drawing/2014/main" id="{9E692736-48D9-B04B-ABBC-18FB98B5DFC8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1">
              <a:extLst>
                <a:ext uri="{FF2B5EF4-FFF2-40B4-BE49-F238E27FC236}">
                  <a16:creationId xmlns:a16="http://schemas.microsoft.com/office/drawing/2014/main" id="{C75850CA-FB31-3644-85F6-2AA8716E5FFD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938F612A-D1BC-434E-B369-D50AE8D7C25F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1075114" y="602895"/>
            <a:ext cx="6993772" cy="3927613"/>
          </a:xfrm>
          <a:solidFill>
            <a:srgbClr val="000000"/>
          </a:solidFill>
        </p:spPr>
        <p:txBody>
          <a:bodyPr/>
          <a:lstStyle>
            <a:lvl1pPr marL="1785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>
                <a:sym typeface="Arial" pitchFamily="34" charset="0"/>
              </a:rPr>
              <a:t>Click icon to add media</a:t>
            </a:r>
            <a:endParaRPr lang="en-GB" noProof="0" dirty="0">
              <a:sym typeface="Arial" pitchFamily="34" charset="0"/>
            </a:endParaRPr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CFD47FB4-5CEB-B74F-877C-C00DEE9A17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F30C4745-2E33-B646-9999-B3918974EBF3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FFB8A6EE-E193-B743-B902-47A1C277393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l">
              <a:defRPr lang="en-US" sz="60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2061099070"/>
      </p:ext>
    </p:extLst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gue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0">
            <a:extLst>
              <a:ext uri="{FF2B5EF4-FFF2-40B4-BE49-F238E27FC236}">
                <a16:creationId xmlns:a16="http://schemas.microsoft.com/office/drawing/2014/main" id="{E699B18E-BD99-3D45-A39D-54527A2D8D5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1913"/>
            <a:ext cx="9309100" cy="5229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938F612A-D1BC-434E-B369-D50AE8D7C25F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-1" y="-61690"/>
            <a:ext cx="9328491" cy="5238761"/>
          </a:xfrm>
          <a:solidFill>
            <a:srgbClr val="000000"/>
          </a:solidFill>
        </p:spPr>
        <p:txBody>
          <a:bodyPr/>
          <a:lstStyle>
            <a:lvl1pPr marL="1785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>
                <a:sym typeface="Arial" pitchFamily="34" charset="0"/>
              </a:rPr>
              <a:t>Click icon to add media</a:t>
            </a:r>
            <a:endParaRPr lang="en-GB" noProof="0" dirty="0"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161883"/>
      </p:ext>
    </p:extLst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 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0">
            <a:extLst>
              <a:ext uri="{FF2B5EF4-FFF2-40B4-BE49-F238E27FC236}">
                <a16:creationId xmlns:a16="http://schemas.microsoft.com/office/drawing/2014/main" id="{8624EE78-CBD0-4A4C-914B-FE9D31B8BE7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4">
            <a:extLst>
              <a:ext uri="{FF2B5EF4-FFF2-40B4-BE49-F238E27FC236}">
                <a16:creationId xmlns:a16="http://schemas.microsoft.com/office/drawing/2014/main" id="{1D891EE9-9696-1B49-B90E-3F2DA4C3EB6C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algn="r" defTabSz="61074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rPr>
              <a:t>© 2018  Cisco and/or its affiliates. All rights reserved.   Cisco Public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ACED87F-7666-1A42-AD1C-C8419888D60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6" name="Freeform: Shape 1">
              <a:extLst>
                <a:ext uri="{FF2B5EF4-FFF2-40B4-BE49-F238E27FC236}">
                  <a16:creationId xmlns:a16="http://schemas.microsoft.com/office/drawing/2014/main" id="{C495976C-1513-3442-A40C-138326DB7D49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2">
              <a:extLst>
                <a:ext uri="{FF2B5EF4-FFF2-40B4-BE49-F238E27FC236}">
                  <a16:creationId xmlns:a16="http://schemas.microsoft.com/office/drawing/2014/main" id="{11277A1C-0586-8E4F-95CC-9097F41A5DE1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3">
              <a:extLst>
                <a:ext uri="{FF2B5EF4-FFF2-40B4-BE49-F238E27FC236}">
                  <a16:creationId xmlns:a16="http://schemas.microsoft.com/office/drawing/2014/main" id="{871FB047-1BD1-E34F-9534-9F2AC3905953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4">
              <a:extLst>
                <a:ext uri="{FF2B5EF4-FFF2-40B4-BE49-F238E27FC236}">
                  <a16:creationId xmlns:a16="http://schemas.microsoft.com/office/drawing/2014/main" id="{782F8D42-F94C-8E49-BBEB-61FE99868B66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5">
              <a:extLst>
                <a:ext uri="{FF2B5EF4-FFF2-40B4-BE49-F238E27FC236}">
                  <a16:creationId xmlns:a16="http://schemas.microsoft.com/office/drawing/2014/main" id="{F3E48FDC-89F1-D448-BC76-5F1C99C5A0DF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6">
              <a:extLst>
                <a:ext uri="{FF2B5EF4-FFF2-40B4-BE49-F238E27FC236}">
                  <a16:creationId xmlns:a16="http://schemas.microsoft.com/office/drawing/2014/main" id="{4E6B3D84-D353-CC45-922D-AD6A4621BA3B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7">
              <a:extLst>
                <a:ext uri="{FF2B5EF4-FFF2-40B4-BE49-F238E27FC236}">
                  <a16:creationId xmlns:a16="http://schemas.microsoft.com/office/drawing/2014/main" id="{FE86B11D-DEAC-6344-ADE3-A98A01C21767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8">
              <a:extLst>
                <a:ext uri="{FF2B5EF4-FFF2-40B4-BE49-F238E27FC236}">
                  <a16:creationId xmlns:a16="http://schemas.microsoft.com/office/drawing/2014/main" id="{E2197D12-C3D9-704A-8E16-0B3A3FEFB253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9">
              <a:extLst>
                <a:ext uri="{FF2B5EF4-FFF2-40B4-BE49-F238E27FC236}">
                  <a16:creationId xmlns:a16="http://schemas.microsoft.com/office/drawing/2014/main" id="{5B37275A-DD47-E241-8148-962EC93BA3AF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0">
              <a:extLst>
                <a:ext uri="{FF2B5EF4-FFF2-40B4-BE49-F238E27FC236}">
                  <a16:creationId xmlns:a16="http://schemas.microsoft.com/office/drawing/2014/main" id="{189AFA35-FB60-9143-BF89-A858D676DBDF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1">
              <a:extLst>
                <a:ext uri="{FF2B5EF4-FFF2-40B4-BE49-F238E27FC236}">
                  <a16:creationId xmlns:a16="http://schemas.microsoft.com/office/drawing/2014/main" id="{18B264C6-AAC8-254A-A571-41286FF97390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8" name="Title 7"/>
          <p:cNvSpPr>
            <a:spLocks noGrp="1"/>
          </p:cNvSpPr>
          <p:nvPr>
            <p:ph type="title"/>
          </p:nvPr>
        </p:nvSpPr>
        <p:spPr bwMode="white">
          <a:xfrm>
            <a:off x="359051" y="413620"/>
            <a:ext cx="8394466" cy="1142052"/>
          </a:xfrm>
        </p:spPr>
        <p:txBody>
          <a:bodyPr anchor="t"/>
          <a:lstStyle>
            <a:lvl1pPr marL="6251" indent="-6251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3600" b="0" i="0" kern="1200" baseline="0" dirty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23AE82C3-7B18-0F46-B65C-A4874AD1F5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CF9C629F-64FB-7845-BDF0-4F70A7C27B14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4956E5AA-586A-A942-960A-BC54DB50E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lang="en-US" sz="60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1126558745"/>
      </p:ext>
    </p:extLst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348" cy="5143500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ctr">
              <a:buNone/>
              <a:defRPr sz="2200" baseline="0"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>
                <a:sym typeface="Arial" pitchFamily="34" charset="0"/>
              </a:rPr>
              <a:t>Click icon to add picture</a:t>
            </a:r>
            <a:endParaRPr lang="en-US" noProof="0" dirty="0"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468222"/>
      </p:ext>
    </p:extLst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2" y="240631"/>
            <a:ext cx="8480388" cy="3952921"/>
          </a:xfrm>
          <a:prstGeom prst="rect">
            <a:avLst/>
          </a:prstGeom>
        </p:spPr>
        <p:txBody>
          <a:bodyPr lIns="91424" tIns="45712" rIns="91424" bIns="45712"/>
          <a:lstStyle>
            <a:lvl1pPr marL="0" indent="0" algn="ctr">
              <a:buNone/>
              <a:defRPr sz="1500" baseline="0"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>
                <a:sym typeface="Arial" pitchFamily="34" charset="0"/>
              </a:rPr>
              <a:t>Click icon to add picture</a:t>
            </a:r>
            <a:endParaRPr lang="en-US" noProof="0" dirty="0">
              <a:sym typeface="Arial" pitchFamily="34" charset="0"/>
            </a:endParaRP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7FCDF4AE-20C8-1643-B05A-2687484C8C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AA65A403-E0E7-524C-983F-DE6133CDEF63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5E31554B-3DF4-8543-80F5-4BDAA4FA23B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3452835704"/>
      </p:ext>
    </p:extLst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photo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90ADDEF-2435-B848-B97C-AA5D3C8958D3}"/>
              </a:ext>
            </a:extLst>
          </p:cNvPr>
          <p:cNvSpPr/>
          <p:nvPr/>
        </p:nvSpPr>
        <p:spPr>
          <a:xfrm>
            <a:off x="1892300" y="596900"/>
            <a:ext cx="5348288" cy="300355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6679BA-0C12-DA49-8E5E-C8D63985F080}"/>
              </a:ext>
            </a:extLst>
          </p:cNvPr>
          <p:cNvSpPr/>
          <p:nvPr/>
        </p:nvSpPr>
        <p:spPr>
          <a:xfrm>
            <a:off x="1892300" y="3595688"/>
            <a:ext cx="5346700" cy="747712"/>
          </a:xfrm>
          <a:prstGeom prst="rect">
            <a:avLst/>
          </a:prstGeom>
          <a:noFill/>
          <a:ln>
            <a:noFill/>
          </a:ln>
          <a:effectLst>
            <a:outerShdw blurRad="1143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1900238" y="596646"/>
            <a:ext cx="5329238" cy="300380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676767"/>
            </a:solidFill>
          </a:ln>
          <a:effectLst/>
        </p:spPr>
        <p:txBody>
          <a:bodyPr lIns="91424" tIns="45712" rIns="91424" bIns="45712" anchor="ctr"/>
          <a:lstStyle>
            <a:lvl1pPr algn="ctr">
              <a:buFontTx/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>
                <a:sym typeface="Arial" pitchFamily="34" charset="0"/>
              </a:rPr>
              <a:t>Click icon to add picture</a:t>
            </a:r>
            <a:endParaRPr lang="en-US" noProof="0" dirty="0">
              <a:sym typeface="Arial" pitchFamily="34" charset="0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065871" y="3655079"/>
            <a:ext cx="5074070" cy="628650"/>
          </a:xfrm>
        </p:spPr>
        <p:txBody>
          <a:bodyPr anchor="ctr"/>
          <a:lstStyle>
            <a:lvl1pPr>
              <a:defRPr sz="2000">
                <a:solidFill>
                  <a:srgbClr val="676767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80187C1A-3701-564A-90F3-23EE3CCFBC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10E6471E-2894-F54A-83B0-D6767AB92580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169A43F1-727B-054C-A508-4D065FB65B3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1885801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scre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edia Placeholder 39"/>
          <p:cNvSpPr>
            <a:spLocks noGrp="1"/>
          </p:cNvSpPr>
          <p:nvPr>
            <p:ph type="media" sz="quarter" idx="11"/>
          </p:nvPr>
        </p:nvSpPr>
        <p:spPr>
          <a:xfrm>
            <a:off x="528638" y="582930"/>
            <a:ext cx="8164931" cy="3319272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8" rIns="68574" bIns="34288" rtlCol="0" anchor="ctr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400" kern="1200" baseline="0" smtClean="0">
                <a:solidFill>
                  <a:schemeClr val="lt1"/>
                </a:solidFill>
                <a:latin typeface="+mn-lt"/>
                <a:ea typeface="+mn-ea"/>
                <a:cs typeface="CiscoSans"/>
              </a:defRPr>
            </a:lvl1pPr>
          </a:lstStyle>
          <a:p>
            <a:pPr lvl="0"/>
            <a:r>
              <a:rPr lang="en-US" noProof="0">
                <a:sym typeface="Arial" pitchFamily="34" charset="0"/>
              </a:rPr>
              <a:t>Click icon to add media</a:t>
            </a:r>
            <a:endParaRPr lang="en-US" noProof="0" dirty="0">
              <a:sym typeface="Arial" pitchFamily="34" charset="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37CCDA0-F0A6-4C40-9E6B-34111936A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CA0C836A-B12D-E248-ABC1-35AEAA54B965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21923B85-0E3A-C94D-B357-443EE9C7285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2544982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0">
            <a:extLst>
              <a:ext uri="{FF2B5EF4-FFF2-40B4-BE49-F238E27FC236}">
                <a16:creationId xmlns:a16="http://schemas.microsoft.com/office/drawing/2014/main" id="{C3E2F5C9-9052-C149-8795-6A972E0CEE0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005073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algn="ctr" eaLnBrk="1" hangingPunct="1"/>
            <a:endParaRPr lang="en-US" altLang="en-US" sz="1400">
              <a:solidFill>
                <a:srgbClr val="00BCEB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21">
            <a:extLst>
              <a:ext uri="{FF2B5EF4-FFF2-40B4-BE49-F238E27FC236}">
                <a16:creationId xmlns:a16="http://schemas.microsoft.com/office/drawing/2014/main" id="{6913E041-8C8B-0440-A26C-9215FD2EBCF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9" t="2702" r="67036"/>
          <a:stretch>
            <a:fillRect/>
          </a:stretch>
        </p:blipFill>
        <p:spPr bwMode="auto">
          <a:xfrm rot="16200000" flipV="1">
            <a:off x="3271043" y="-721518"/>
            <a:ext cx="2601913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19F331-81AF-444D-A614-EAF3DDCBA841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algn="r" defTabSz="61074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rPr>
              <a:t>© 2018  Cisco and/or its affiliates. All rights reserved.   Cisco Public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B760C70-DE87-A14E-A05B-20AB87C662A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7" name="Freeform: Shape 1">
              <a:extLst>
                <a:ext uri="{FF2B5EF4-FFF2-40B4-BE49-F238E27FC236}">
                  <a16:creationId xmlns:a16="http://schemas.microsoft.com/office/drawing/2014/main" id="{C6C04392-0C78-694C-A538-0993890FB19B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2">
              <a:extLst>
                <a:ext uri="{FF2B5EF4-FFF2-40B4-BE49-F238E27FC236}">
                  <a16:creationId xmlns:a16="http://schemas.microsoft.com/office/drawing/2014/main" id="{278D6BEB-70FF-1F48-95E2-0206E9E9933C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3">
              <a:extLst>
                <a:ext uri="{FF2B5EF4-FFF2-40B4-BE49-F238E27FC236}">
                  <a16:creationId xmlns:a16="http://schemas.microsoft.com/office/drawing/2014/main" id="{9912A75B-5448-4C49-8AA7-2D6CF4FD94A4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4">
              <a:extLst>
                <a:ext uri="{FF2B5EF4-FFF2-40B4-BE49-F238E27FC236}">
                  <a16:creationId xmlns:a16="http://schemas.microsoft.com/office/drawing/2014/main" id="{4DC95BAB-E277-D442-94CF-F7ED6139FF2C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5">
              <a:extLst>
                <a:ext uri="{FF2B5EF4-FFF2-40B4-BE49-F238E27FC236}">
                  <a16:creationId xmlns:a16="http://schemas.microsoft.com/office/drawing/2014/main" id="{CFF06AA6-B2BF-CF48-82E8-99BA2FCCC992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6">
              <a:extLst>
                <a:ext uri="{FF2B5EF4-FFF2-40B4-BE49-F238E27FC236}">
                  <a16:creationId xmlns:a16="http://schemas.microsoft.com/office/drawing/2014/main" id="{3365AD53-B328-BB40-9330-A26D64480B67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7">
              <a:extLst>
                <a:ext uri="{FF2B5EF4-FFF2-40B4-BE49-F238E27FC236}">
                  <a16:creationId xmlns:a16="http://schemas.microsoft.com/office/drawing/2014/main" id="{78EB16B0-D173-0149-B795-21B6EB27A4F8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8">
              <a:extLst>
                <a:ext uri="{FF2B5EF4-FFF2-40B4-BE49-F238E27FC236}">
                  <a16:creationId xmlns:a16="http://schemas.microsoft.com/office/drawing/2014/main" id="{461D7A61-33EB-1642-80A0-F5DC0B6DB937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">
              <a:extLst>
                <a:ext uri="{FF2B5EF4-FFF2-40B4-BE49-F238E27FC236}">
                  <a16:creationId xmlns:a16="http://schemas.microsoft.com/office/drawing/2014/main" id="{F703DB82-940E-2741-A743-D15F67040E20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0">
              <a:extLst>
                <a:ext uri="{FF2B5EF4-FFF2-40B4-BE49-F238E27FC236}">
                  <a16:creationId xmlns:a16="http://schemas.microsoft.com/office/drawing/2014/main" id="{6FEA6713-64FF-AF46-8C55-A11E0EEEE1FE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11">
              <a:extLst>
                <a:ext uri="{FF2B5EF4-FFF2-40B4-BE49-F238E27FC236}">
                  <a16:creationId xmlns:a16="http://schemas.microsoft.com/office/drawing/2014/main" id="{B8ACCD7B-3D67-A04E-9294-2E751F58EC60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8" name="Title 7"/>
          <p:cNvSpPr>
            <a:spLocks noGrp="1"/>
          </p:cNvSpPr>
          <p:nvPr>
            <p:ph type="title"/>
          </p:nvPr>
        </p:nvSpPr>
        <p:spPr bwMode="white">
          <a:xfrm>
            <a:off x="359051" y="474580"/>
            <a:ext cx="8394466" cy="1142052"/>
          </a:xfrm>
        </p:spPr>
        <p:txBody>
          <a:bodyPr anchor="t"/>
          <a:lstStyle>
            <a:lvl1pPr marL="6251" indent="-6251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3600" b="0" i="0" kern="1200" dirty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lide Number Placeholder 1">
            <a:extLst>
              <a:ext uri="{FF2B5EF4-FFF2-40B4-BE49-F238E27FC236}">
                <a16:creationId xmlns:a16="http://schemas.microsoft.com/office/drawing/2014/main" id="{94DB93A0-0B6E-2C4A-A08B-32089D32D9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037CE3FC-3016-1C49-B2A9-1A2CCB613A31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20" name="Footer Placeholder 2">
            <a:extLst>
              <a:ext uri="{FF2B5EF4-FFF2-40B4-BE49-F238E27FC236}">
                <a16:creationId xmlns:a16="http://schemas.microsoft.com/office/drawing/2014/main" id="{57EAD54D-3300-BE4D-8474-BF090BBD8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lang="en-US" sz="60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2626869101"/>
      </p:ext>
    </p:extLst>
  </p:cSld>
  <p:clrMapOvr>
    <a:masterClrMapping/>
  </p:clrMapOvr>
  <p:transition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edia Placeholder 20"/>
          <p:cNvSpPr>
            <a:spLocks noGrp="1"/>
          </p:cNvSpPr>
          <p:nvPr>
            <p:ph type="media" sz="quarter" idx="10"/>
          </p:nvPr>
        </p:nvSpPr>
        <p:spPr>
          <a:xfrm>
            <a:off x="2179339" y="584002"/>
            <a:ext cx="4424562" cy="3319272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4" tIns="34288" rIns="68574" bIns="34288" rtlCol="0" anchor="ctr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400" kern="1200">
                <a:solidFill>
                  <a:schemeClr val="lt1"/>
                </a:solidFill>
                <a:latin typeface="+mn-lt"/>
                <a:ea typeface="+mn-ea"/>
                <a:cs typeface="CiscoSans"/>
              </a:defRPr>
            </a:lvl1pPr>
          </a:lstStyle>
          <a:p>
            <a:pPr lvl="0"/>
            <a:r>
              <a:rPr lang="en-US" noProof="0">
                <a:sym typeface="Arial" pitchFamily="34" charset="0"/>
              </a:rPr>
              <a:t>Click icon to add media</a:t>
            </a:r>
            <a:endParaRPr lang="en-US" noProof="0" dirty="0">
              <a:sym typeface="Arial" pitchFamily="34" charset="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6349A12C-62F9-8A4D-B0B8-6D5D44D4BE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59A7873D-C203-FF4A-B181-D3794D66458C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64781CE0-A8B9-F64F-9D56-82436091A33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31558777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>
            <a:extLst>
              <a:ext uri="{FF2B5EF4-FFF2-40B4-BE49-F238E27FC236}">
                <a16:creationId xmlns:a16="http://schemas.microsoft.com/office/drawing/2014/main" id="{5B556D26-DD13-8B41-B0FF-A905AAAD961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572000" cy="5143500"/>
          </a:xfrm>
          <a:prstGeom prst="rect">
            <a:avLst/>
          </a:prstGeom>
          <a:solidFill>
            <a:srgbClr val="00A9E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algn="ctr" eaLnBrk="1" hangingPunct="1"/>
            <a:endParaRPr lang="en-US" altLang="en-US" sz="1400">
              <a:solidFill>
                <a:schemeClr val="bg1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Rectangle 21">
            <a:extLst>
              <a:ext uri="{FF2B5EF4-FFF2-40B4-BE49-F238E27FC236}">
                <a16:creationId xmlns:a16="http://schemas.microsoft.com/office/drawing/2014/main" id="{66A12CDC-684D-7641-95E4-4C489F9F8D1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3967163"/>
            <a:ext cx="4572000" cy="682625"/>
          </a:xfrm>
          <a:prstGeom prst="rect">
            <a:avLst/>
          </a:prstGeom>
          <a:solidFill>
            <a:srgbClr val="000000">
              <a:alpha val="63921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algn="ctr" eaLnBrk="1" hangingPunct="1"/>
            <a:endParaRPr lang="en-GB" altLang="en-US" sz="1400">
              <a:solidFill>
                <a:schemeClr val="bg1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Picture 22">
            <a:extLst>
              <a:ext uri="{FF2B5EF4-FFF2-40B4-BE49-F238E27FC236}">
                <a16:creationId xmlns:a16="http://schemas.microsoft.com/office/drawing/2014/main" id="{721588D6-3AC7-0B4A-AE02-4403178E99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49" t="6441" r="23541" b="-307"/>
          <a:stretch>
            <a:fillRect/>
          </a:stretch>
        </p:blipFill>
        <p:spPr bwMode="auto">
          <a:xfrm>
            <a:off x="4572000" y="0"/>
            <a:ext cx="4572000" cy="5160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1D8332C-DCB4-5F4B-A5D9-E36B68E3F03F}"/>
              </a:ext>
            </a:extLst>
          </p:cNvPr>
          <p:cNvSpPr txBox="1">
            <a:spLocks/>
          </p:cNvSpPr>
          <p:nvPr userDrawn="1"/>
        </p:nvSpPr>
        <p:spPr>
          <a:xfrm>
            <a:off x="244475" y="422275"/>
            <a:ext cx="4194175" cy="3448050"/>
          </a:xfrm>
          <a:prstGeom prst="rect">
            <a:avLst/>
          </a:prstGeom>
        </p:spPr>
        <p:txBody>
          <a:bodyPr>
            <a:spAutoFit/>
          </a:bodyPr>
          <a:lstStyle>
            <a:lvl1pPr marL="187523" indent="-185738" algn="l" rtl="0" eaLnBrk="0" fontAlgn="base" hangingPunct="0">
              <a:lnSpc>
                <a:spcPct val="90000"/>
              </a:lnSpc>
              <a:spcBef>
                <a:spcPts val="1200"/>
              </a:spcBef>
              <a:spcAft>
                <a:spcPct val="0"/>
              </a:spcAft>
              <a:buClr>
                <a:srgbClr val="0C65B7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386656" indent="-193775" algn="l" rtl="0" eaLnBrk="0" fontAlgn="base" hangingPunct="0">
              <a:lnSpc>
                <a:spcPct val="90000"/>
              </a:lnSpc>
              <a:spcBef>
                <a:spcPts val="400"/>
              </a:spcBef>
              <a:spcAft>
                <a:spcPct val="0"/>
              </a:spcAft>
              <a:buClr>
                <a:srgbClr val="0C65B7"/>
              </a:buClr>
              <a:buSzPct val="100000"/>
              <a:buFont typeface="Arial"/>
              <a:buChar char="–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546497" indent="-159842" algn="l" rtl="0" eaLnBrk="0" fontAlgn="base" hangingPunct="0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>
                <a:srgbClr val="0C65B7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706339" indent="-159842" algn="l" rtl="0" eaLnBrk="0" fontAlgn="base" hangingPunct="0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>
                <a:srgbClr val="0C65B7"/>
              </a:buClr>
              <a:buSzPct val="100000"/>
              <a:buFont typeface="Arial" pitchFamily="34" charset="0"/>
              <a:buChar char="–"/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773311" indent="-66973" algn="l" rtl="0" eaLnBrk="0" fontAlgn="base" hangingPunct="0">
              <a:lnSpc>
                <a:spcPct val="95000"/>
              </a:lnSpc>
              <a:spcBef>
                <a:spcPts val="675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buChar char="»"/>
              <a:defRPr>
                <a:solidFill>
                  <a:schemeClr val="tx2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1416248" indent="-128588" algn="l" rtl="0" fontAlgn="base">
              <a:lnSpc>
                <a:spcPct val="95000"/>
              </a:lnSpc>
              <a:spcBef>
                <a:spcPts val="1013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-107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07" charset="0"/>
              </a:defRPr>
            </a:lvl6pPr>
            <a:lvl7pPr marL="1673423" indent="-128588" algn="l" rtl="0" fontAlgn="base">
              <a:lnSpc>
                <a:spcPct val="95000"/>
              </a:lnSpc>
              <a:spcBef>
                <a:spcPts val="1013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-107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07" charset="0"/>
              </a:defRPr>
            </a:lvl7pPr>
            <a:lvl8pPr marL="1930598" indent="-128588" algn="l" rtl="0" fontAlgn="base">
              <a:lnSpc>
                <a:spcPct val="95000"/>
              </a:lnSpc>
              <a:spcBef>
                <a:spcPts val="1013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-107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07" charset="0"/>
              </a:defRPr>
            </a:lvl8pPr>
            <a:lvl9pPr marL="2187773" indent="-128588" algn="l" rtl="0" fontAlgn="base">
              <a:lnSpc>
                <a:spcPct val="95000"/>
              </a:lnSpc>
              <a:spcBef>
                <a:spcPts val="1013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-107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07" charset="0"/>
              </a:defRPr>
            </a:lvl9pPr>
          </a:lstStyle>
          <a:p>
            <a:pPr defTabSz="457200">
              <a:buClr>
                <a:schemeClr val="bg1"/>
              </a:buClr>
              <a:buSzPct val="80000"/>
              <a:defRPr/>
            </a:pPr>
            <a:r>
              <a:rPr lang="en-GB" sz="2000" dirty="0">
                <a:solidFill>
                  <a:schemeClr val="bg1"/>
                </a:solidFill>
              </a:rPr>
              <a:t>Please complete your Online Session Evaluations after each session</a:t>
            </a:r>
          </a:p>
          <a:p>
            <a:pPr defTabSz="457200">
              <a:buClr>
                <a:schemeClr val="bg1"/>
              </a:buClr>
              <a:buSzPct val="80000"/>
              <a:defRPr/>
            </a:pPr>
            <a:r>
              <a:rPr lang="en-GB" sz="2000" dirty="0">
                <a:solidFill>
                  <a:schemeClr val="bg1"/>
                </a:solidFill>
              </a:rPr>
              <a:t>Complete 4 Session Evaluations &amp; the Overall Conference Evaluation (available from Thursday) to receive your Cisco Live T-shirt</a:t>
            </a:r>
          </a:p>
          <a:p>
            <a:pPr defTabSz="457200">
              <a:buClr>
                <a:schemeClr val="bg1"/>
              </a:buClr>
              <a:buSzPct val="80000"/>
              <a:defRPr/>
            </a:pPr>
            <a:r>
              <a:rPr lang="en-GB" sz="2000" dirty="0">
                <a:solidFill>
                  <a:schemeClr val="bg1"/>
                </a:solidFill>
              </a:rPr>
              <a:t>All surveys can be completed via the Cisco Live Mobile App or the Communication Stations</a:t>
            </a:r>
          </a:p>
        </p:txBody>
      </p:sp>
      <p:sp>
        <p:nvSpPr>
          <p:cNvPr id="6" name="Rectangle 24">
            <a:extLst>
              <a:ext uri="{FF2B5EF4-FFF2-40B4-BE49-F238E27FC236}">
                <a16:creationId xmlns:a16="http://schemas.microsoft.com/office/drawing/2014/main" id="{F7571655-56AC-A64F-B4A9-81BC90B1076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72000" y="361950"/>
            <a:ext cx="4572000" cy="852488"/>
          </a:xfrm>
          <a:prstGeom prst="rect">
            <a:avLst/>
          </a:prstGeom>
          <a:solidFill>
            <a:srgbClr val="0000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algn="ctr" eaLnBrk="1" hangingPunct="1"/>
            <a:endParaRPr lang="en-GB" altLang="en-US" sz="1400">
              <a:solidFill>
                <a:schemeClr val="bg1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Rectangle 25">
            <a:hlinkClick r:id="rId3"/>
            <a:extLst>
              <a:ext uri="{FF2B5EF4-FFF2-40B4-BE49-F238E27FC236}">
                <a16:creationId xmlns:a16="http://schemas.microsoft.com/office/drawing/2014/main" id="{6A4687B1-133D-F84E-93A6-563623073C1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38688" y="4205288"/>
            <a:ext cx="1897062" cy="220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algn="ctr" eaLnBrk="1" hangingPunct="1"/>
            <a:endParaRPr lang="en-US" altLang="en-US" sz="1400">
              <a:solidFill>
                <a:schemeClr val="bg1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68189BD8-ACC2-BE43-99D7-D3AFDDBE7A57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algn="r" defTabSz="61074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rPr>
              <a:t>© 2018  Cisco and/or its affiliates. All rights reserved.   Cisco Public</a:t>
            </a:r>
          </a:p>
        </p:txBody>
      </p:sp>
      <p:sp>
        <p:nvSpPr>
          <p:cNvPr id="9" name="TextBox 27">
            <a:extLst>
              <a:ext uri="{FF2B5EF4-FFF2-40B4-BE49-F238E27FC236}">
                <a16:creationId xmlns:a16="http://schemas.microsoft.com/office/drawing/2014/main" id="{39EF19E6-437B-CB4C-B2FF-D38AFC48B6B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36563" y="3975100"/>
            <a:ext cx="3754437" cy="674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defTabSz="914400" eaLnBrk="1" hangingPunct="1">
              <a:lnSpc>
                <a:spcPct val="90000"/>
              </a:lnSpc>
              <a:spcBef>
                <a:spcPts val="600"/>
              </a:spcBef>
            </a:pPr>
            <a:r>
              <a:rPr lang="en-GB" altLang="en-US" sz="1400">
                <a:solidFill>
                  <a:schemeClr val="bg1"/>
                </a:solidFill>
              </a:rPr>
              <a:t>Don’t forget: Cisco Live sessions will be available for viewing on-demand after the event at </a:t>
            </a:r>
            <a:r>
              <a:rPr lang="en-US" altLang="en-US" sz="1400" u="sng">
                <a:solidFill>
                  <a:srgbClr val="1F92D3"/>
                </a:solidFill>
                <a:hlinkClick r:id="rId4" action="ppaction://hlinkfile"/>
              </a:rPr>
              <a:t>CiscoLive.com/Online</a:t>
            </a:r>
            <a:r>
              <a:rPr lang="en-US" altLang="en-US" sz="1400">
                <a:solidFill>
                  <a:schemeClr val="bg1"/>
                </a:solidFill>
              </a:rPr>
              <a:t>.</a:t>
            </a:r>
            <a:endParaRPr lang="en-US" altLang="en-US" sz="1400">
              <a:solidFill>
                <a:schemeClr val="bg1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10" name="Rectangle 28">
            <a:extLst>
              <a:ext uri="{FF2B5EF4-FFF2-40B4-BE49-F238E27FC236}">
                <a16:creationId xmlns:a16="http://schemas.microsoft.com/office/drawing/2014/main" id="{BDF697C9-CF18-0D40-8DEF-C592693B639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922838" y="733425"/>
            <a:ext cx="4214812" cy="48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marL="4763" indent="-4763" defTabSz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4572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800">
                <a:solidFill>
                  <a:schemeClr val="bg1"/>
                </a:solidFill>
                <a:sym typeface="Arial" panose="020B0604020202020204" pitchFamily="34" charset="0"/>
              </a:rPr>
              <a:t>Complete Your Online </a:t>
            </a:r>
            <a:br>
              <a:rPr lang="en-US" altLang="en-US" sz="2800">
                <a:solidFill>
                  <a:schemeClr val="bg1"/>
                </a:solidFill>
                <a:sym typeface="Arial" panose="020B0604020202020204" pitchFamily="34" charset="0"/>
              </a:rPr>
            </a:br>
            <a:r>
              <a:rPr lang="en-US" altLang="en-US" sz="2800">
                <a:solidFill>
                  <a:schemeClr val="bg1"/>
                </a:solidFill>
                <a:sym typeface="Arial" panose="020B0604020202020204" pitchFamily="34" charset="0"/>
              </a:rPr>
              <a:t>Session Evaluation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AEB9E5E-9837-F341-B7FD-06B3A79D4D7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12" name="Freeform: Shape 1">
              <a:extLst>
                <a:ext uri="{FF2B5EF4-FFF2-40B4-BE49-F238E27FC236}">
                  <a16:creationId xmlns:a16="http://schemas.microsoft.com/office/drawing/2014/main" id="{C3F3FDEC-C15B-9140-A298-B752928F9522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2">
              <a:extLst>
                <a:ext uri="{FF2B5EF4-FFF2-40B4-BE49-F238E27FC236}">
                  <a16:creationId xmlns:a16="http://schemas.microsoft.com/office/drawing/2014/main" id="{F3EC2AA1-AC9F-0E40-B6F3-CD9F5F8690C2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3">
              <a:extLst>
                <a:ext uri="{FF2B5EF4-FFF2-40B4-BE49-F238E27FC236}">
                  <a16:creationId xmlns:a16="http://schemas.microsoft.com/office/drawing/2014/main" id="{5236AE22-02F2-2C4D-B98A-9CC66DE54773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4">
              <a:extLst>
                <a:ext uri="{FF2B5EF4-FFF2-40B4-BE49-F238E27FC236}">
                  <a16:creationId xmlns:a16="http://schemas.microsoft.com/office/drawing/2014/main" id="{79E7D1A5-D67E-294A-9829-A55FD9E8A157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5">
              <a:extLst>
                <a:ext uri="{FF2B5EF4-FFF2-40B4-BE49-F238E27FC236}">
                  <a16:creationId xmlns:a16="http://schemas.microsoft.com/office/drawing/2014/main" id="{0E95DD11-BC9E-794D-8B48-BF3BDED56316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6">
              <a:extLst>
                <a:ext uri="{FF2B5EF4-FFF2-40B4-BE49-F238E27FC236}">
                  <a16:creationId xmlns:a16="http://schemas.microsoft.com/office/drawing/2014/main" id="{DD5D9328-37A8-BF4D-A8C2-EFC7FB4C7DE0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7">
              <a:extLst>
                <a:ext uri="{FF2B5EF4-FFF2-40B4-BE49-F238E27FC236}">
                  <a16:creationId xmlns:a16="http://schemas.microsoft.com/office/drawing/2014/main" id="{E4AD6114-57B4-A24F-B8E8-BC00E9D7C1FF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8">
              <a:extLst>
                <a:ext uri="{FF2B5EF4-FFF2-40B4-BE49-F238E27FC236}">
                  <a16:creationId xmlns:a16="http://schemas.microsoft.com/office/drawing/2014/main" id="{D4177EEF-647F-F046-B6F7-02897B21557A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">
              <a:extLst>
                <a:ext uri="{FF2B5EF4-FFF2-40B4-BE49-F238E27FC236}">
                  <a16:creationId xmlns:a16="http://schemas.microsoft.com/office/drawing/2014/main" id="{561ECB87-EA84-8547-817A-1B1B5DA0D1F0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0">
              <a:extLst>
                <a:ext uri="{FF2B5EF4-FFF2-40B4-BE49-F238E27FC236}">
                  <a16:creationId xmlns:a16="http://schemas.microsoft.com/office/drawing/2014/main" id="{3CE9BFE8-F2FC-C644-B77D-91BA02D438B1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1">
              <a:extLst>
                <a:ext uri="{FF2B5EF4-FFF2-40B4-BE49-F238E27FC236}">
                  <a16:creationId xmlns:a16="http://schemas.microsoft.com/office/drawing/2014/main" id="{4B334265-5D6C-5844-9201-142C13FCEA73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3" name="Slide Number Placeholder 1">
            <a:extLst>
              <a:ext uri="{FF2B5EF4-FFF2-40B4-BE49-F238E27FC236}">
                <a16:creationId xmlns:a16="http://schemas.microsoft.com/office/drawing/2014/main" id="{C5F04A4F-70E9-CF4B-A050-5F2842F6E2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defTabSz="685800" fontAlgn="auto">
              <a:spcBef>
                <a:spcPts val="0"/>
              </a:spcBef>
              <a:spcAft>
                <a:spcPts val="0"/>
              </a:spcAft>
              <a:defRPr lang="en-US" smtClean="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pPr>
              <a:defRPr/>
            </a:pPr>
            <a:fld id="{18A455C1-850F-3641-9165-A40E70F2B583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24" name="Footer Placeholder 2">
            <a:extLst>
              <a:ext uri="{FF2B5EF4-FFF2-40B4-BE49-F238E27FC236}">
                <a16:creationId xmlns:a16="http://schemas.microsoft.com/office/drawing/2014/main" id="{569F7431-181D-9D4C-A37E-4E7F3ED32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en-US">
                <a:solidFill>
                  <a:schemeClr val="bg1">
                    <a:alpha val="60000"/>
                  </a:schemeClr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1396389722"/>
      </p:ext>
    </p:extLst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0">
            <a:extLst>
              <a:ext uri="{FF2B5EF4-FFF2-40B4-BE49-F238E27FC236}">
                <a16:creationId xmlns:a16="http://schemas.microsoft.com/office/drawing/2014/main" id="{E8319B46-7D6B-BD45-8AD2-FA54A443BAB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2" t="14281" r="44733" b="3050"/>
          <a:stretch>
            <a:fillRect/>
          </a:stretch>
        </p:blipFill>
        <p:spPr bwMode="auto">
          <a:xfrm rot="5400000">
            <a:off x="1998662" y="-2000250"/>
            <a:ext cx="5146676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EB54216-F00B-494A-A4F0-79F93F96579B}"/>
              </a:ext>
            </a:extLst>
          </p:cNvPr>
          <p:cNvGrpSpPr/>
          <p:nvPr userDrawn="1"/>
        </p:nvGrpSpPr>
        <p:grpSpPr>
          <a:xfrm>
            <a:off x="410080" y="399299"/>
            <a:ext cx="792595" cy="419316"/>
            <a:chOff x="3133800" y="2372040"/>
            <a:chExt cx="514440" cy="272160"/>
          </a:xfrm>
          <a:solidFill>
            <a:schemeClr val="bg1"/>
          </a:solidFill>
        </p:grpSpPr>
        <p:sp>
          <p:nvSpPr>
            <p:cNvPr id="4" name="Freeform: Shape 38">
              <a:extLst>
                <a:ext uri="{FF2B5EF4-FFF2-40B4-BE49-F238E27FC236}">
                  <a16:creationId xmlns:a16="http://schemas.microsoft.com/office/drawing/2014/main" id="{18C660F9-82CB-754B-9B20-A90BD3F566D5}"/>
                </a:ext>
              </a:extLst>
            </p:cNvPr>
            <p:cNvSpPr/>
            <p:nvPr/>
          </p:nvSpPr>
          <p:spPr>
            <a:xfrm>
              <a:off x="3279600" y="2552040"/>
              <a:ext cx="22680" cy="8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49">
                  <a:moveTo>
                    <a:pt x="32" y="249"/>
                  </a:moveTo>
                  <a:lnTo>
                    <a:pt x="0" y="249"/>
                  </a:lnTo>
                  <a:lnTo>
                    <a:pt x="0" y="0"/>
                  </a:lnTo>
                  <a:lnTo>
                    <a:pt x="64" y="0"/>
                  </a:lnTo>
                  <a:lnTo>
                    <a:pt x="64" y="2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" name="Freeform: Shape 39">
              <a:extLst>
                <a:ext uri="{FF2B5EF4-FFF2-40B4-BE49-F238E27FC236}">
                  <a16:creationId xmlns:a16="http://schemas.microsoft.com/office/drawing/2014/main" id="{1D030D06-CE72-6340-9C64-C949E3F70AF8}"/>
                </a:ext>
              </a:extLst>
            </p:cNvPr>
            <p:cNvSpPr/>
            <p:nvPr/>
          </p:nvSpPr>
          <p:spPr>
            <a:xfrm>
              <a:off x="341604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6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Freeform: Shape 40">
              <a:extLst>
                <a:ext uri="{FF2B5EF4-FFF2-40B4-BE49-F238E27FC236}">
                  <a16:creationId xmlns:a16="http://schemas.microsoft.com/office/drawing/2014/main" id="{5882F63E-C4CD-C944-A030-C2AA9950CE00}"/>
                </a:ext>
              </a:extLst>
            </p:cNvPr>
            <p:cNvSpPr/>
            <p:nvPr/>
          </p:nvSpPr>
          <p:spPr>
            <a:xfrm>
              <a:off x="318060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5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41">
              <a:extLst>
                <a:ext uri="{FF2B5EF4-FFF2-40B4-BE49-F238E27FC236}">
                  <a16:creationId xmlns:a16="http://schemas.microsoft.com/office/drawing/2014/main" id="{E2A91627-3C44-C24F-A960-28B159A36F07}"/>
                </a:ext>
              </a:extLst>
            </p:cNvPr>
            <p:cNvSpPr/>
            <p:nvPr/>
          </p:nvSpPr>
          <p:spPr>
            <a:xfrm>
              <a:off x="3507479" y="2550240"/>
              <a:ext cx="9504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" h="259">
                  <a:moveTo>
                    <a:pt x="133" y="0"/>
                  </a:moveTo>
                  <a:cubicBezTo>
                    <a:pt x="56" y="0"/>
                    <a:pt x="0" y="57"/>
                    <a:pt x="0" y="129"/>
                  </a:cubicBezTo>
                  <a:cubicBezTo>
                    <a:pt x="0" y="200"/>
                    <a:pt x="56" y="259"/>
                    <a:pt x="133" y="259"/>
                  </a:cubicBezTo>
                  <a:cubicBezTo>
                    <a:pt x="209" y="259"/>
                    <a:pt x="265" y="200"/>
                    <a:pt x="265" y="129"/>
                  </a:cubicBezTo>
                  <a:cubicBezTo>
                    <a:pt x="265" y="57"/>
                    <a:pt x="209" y="0"/>
                    <a:pt x="133" y="0"/>
                  </a:cubicBezTo>
                  <a:close/>
                  <a:moveTo>
                    <a:pt x="133" y="198"/>
                  </a:moveTo>
                  <a:cubicBezTo>
                    <a:pt x="95" y="198"/>
                    <a:pt x="69" y="169"/>
                    <a:pt x="69" y="132"/>
                  </a:cubicBezTo>
                  <a:cubicBezTo>
                    <a:pt x="69" y="95"/>
                    <a:pt x="95" y="66"/>
                    <a:pt x="133" y="66"/>
                  </a:cubicBezTo>
                  <a:cubicBezTo>
                    <a:pt x="170" y="66"/>
                    <a:pt x="196" y="95"/>
                    <a:pt x="196" y="132"/>
                  </a:cubicBezTo>
                  <a:cubicBezTo>
                    <a:pt x="196" y="169"/>
                    <a:pt x="170" y="198"/>
                    <a:pt x="133" y="1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42">
              <a:extLst>
                <a:ext uri="{FF2B5EF4-FFF2-40B4-BE49-F238E27FC236}">
                  <a16:creationId xmlns:a16="http://schemas.microsoft.com/office/drawing/2014/main" id="{0FD2FF6D-A339-2D4A-9CEA-FBDC26419CD0}"/>
                </a:ext>
              </a:extLst>
            </p:cNvPr>
            <p:cNvSpPr/>
            <p:nvPr/>
          </p:nvSpPr>
          <p:spPr>
            <a:xfrm>
              <a:off x="3333240" y="2550960"/>
              <a:ext cx="6228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4" h="260">
                  <a:moveTo>
                    <a:pt x="92" y="0"/>
                  </a:moveTo>
                  <a:cubicBezTo>
                    <a:pt x="34" y="0"/>
                    <a:pt x="0" y="32"/>
                    <a:pt x="0" y="77"/>
                  </a:cubicBezTo>
                  <a:cubicBezTo>
                    <a:pt x="0" y="120"/>
                    <a:pt x="29" y="138"/>
                    <a:pt x="63" y="149"/>
                  </a:cubicBezTo>
                  <a:cubicBezTo>
                    <a:pt x="66" y="149"/>
                    <a:pt x="74" y="151"/>
                    <a:pt x="76" y="154"/>
                  </a:cubicBezTo>
                  <a:cubicBezTo>
                    <a:pt x="92" y="159"/>
                    <a:pt x="105" y="167"/>
                    <a:pt x="105" y="178"/>
                  </a:cubicBezTo>
                  <a:cubicBezTo>
                    <a:pt x="105" y="191"/>
                    <a:pt x="92" y="202"/>
                    <a:pt x="60" y="202"/>
                  </a:cubicBezTo>
                  <a:cubicBezTo>
                    <a:pt x="34" y="202"/>
                    <a:pt x="8" y="194"/>
                    <a:pt x="2" y="194"/>
                  </a:cubicBezTo>
                  <a:lnTo>
                    <a:pt x="2" y="252"/>
                  </a:lnTo>
                  <a:cubicBezTo>
                    <a:pt x="5" y="252"/>
                    <a:pt x="37" y="260"/>
                    <a:pt x="71" y="260"/>
                  </a:cubicBezTo>
                  <a:cubicBezTo>
                    <a:pt x="119" y="260"/>
                    <a:pt x="174" y="239"/>
                    <a:pt x="174" y="178"/>
                  </a:cubicBezTo>
                  <a:cubicBezTo>
                    <a:pt x="174" y="149"/>
                    <a:pt x="156" y="120"/>
                    <a:pt x="116" y="106"/>
                  </a:cubicBezTo>
                  <a:lnTo>
                    <a:pt x="98" y="101"/>
                  </a:lnTo>
                  <a:cubicBezTo>
                    <a:pt x="87" y="98"/>
                    <a:pt x="68" y="93"/>
                    <a:pt x="68" y="77"/>
                  </a:cubicBezTo>
                  <a:cubicBezTo>
                    <a:pt x="68" y="64"/>
                    <a:pt x="82" y="56"/>
                    <a:pt x="108" y="56"/>
                  </a:cubicBezTo>
                  <a:cubicBezTo>
                    <a:pt x="129" y="56"/>
                    <a:pt x="156" y="64"/>
                    <a:pt x="158" y="64"/>
                  </a:cubicBezTo>
                  <a:lnTo>
                    <a:pt x="158" y="8"/>
                  </a:lnTo>
                  <a:lnTo>
                    <a:pt x="153" y="8"/>
                  </a:lnTo>
                  <a:cubicBezTo>
                    <a:pt x="150" y="8"/>
                    <a:pt x="121" y="0"/>
                    <a:pt x="92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43">
              <a:extLst>
                <a:ext uri="{FF2B5EF4-FFF2-40B4-BE49-F238E27FC236}">
                  <a16:creationId xmlns:a16="http://schemas.microsoft.com/office/drawing/2014/main" id="{8242CEF0-0A15-FD43-954D-EF6B60CC0282}"/>
                </a:ext>
              </a:extLst>
            </p:cNvPr>
            <p:cNvSpPr/>
            <p:nvPr/>
          </p:nvSpPr>
          <p:spPr>
            <a:xfrm>
              <a:off x="313380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3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44">
              <a:extLst>
                <a:ext uri="{FF2B5EF4-FFF2-40B4-BE49-F238E27FC236}">
                  <a16:creationId xmlns:a16="http://schemas.microsoft.com/office/drawing/2014/main" id="{ABCD38F3-C3C7-A04C-B1E8-94DF72E0FC39}"/>
                </a:ext>
              </a:extLst>
            </p:cNvPr>
            <p:cNvSpPr/>
            <p:nvPr/>
          </p:nvSpPr>
          <p:spPr>
            <a:xfrm>
              <a:off x="3195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45">
              <a:extLst>
                <a:ext uri="{FF2B5EF4-FFF2-40B4-BE49-F238E27FC236}">
                  <a16:creationId xmlns:a16="http://schemas.microsoft.com/office/drawing/2014/main" id="{B2C242FC-8324-3F44-9AFC-CB5067FB48AF}"/>
                </a:ext>
              </a:extLst>
            </p:cNvPr>
            <p:cNvSpPr/>
            <p:nvPr/>
          </p:nvSpPr>
          <p:spPr>
            <a:xfrm>
              <a:off x="325691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1" y="0"/>
                  </a:cubicBezTo>
                  <a:cubicBezTo>
                    <a:pt x="16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1" y="394"/>
                  </a:cubicBezTo>
                  <a:cubicBezTo>
                    <a:pt x="47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46">
              <a:extLst>
                <a:ext uri="{FF2B5EF4-FFF2-40B4-BE49-F238E27FC236}">
                  <a16:creationId xmlns:a16="http://schemas.microsoft.com/office/drawing/2014/main" id="{00224B5A-58F1-F949-972D-DF2B9A74F603}"/>
                </a:ext>
              </a:extLst>
            </p:cNvPr>
            <p:cNvSpPr/>
            <p:nvPr/>
          </p:nvSpPr>
          <p:spPr>
            <a:xfrm>
              <a:off x="3318840" y="2413800"/>
              <a:ext cx="2232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215">
                  <a:moveTo>
                    <a:pt x="63" y="32"/>
                  </a:moveTo>
                  <a:cubicBezTo>
                    <a:pt x="63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3" y="201"/>
                    <a:pt x="63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47">
              <a:extLst>
                <a:ext uri="{FF2B5EF4-FFF2-40B4-BE49-F238E27FC236}">
                  <a16:creationId xmlns:a16="http://schemas.microsoft.com/office/drawing/2014/main" id="{31B77A61-519A-9A4E-95B0-BB0CD9E3660E}"/>
                </a:ext>
              </a:extLst>
            </p:cNvPr>
            <p:cNvSpPr/>
            <p:nvPr/>
          </p:nvSpPr>
          <p:spPr>
            <a:xfrm>
              <a:off x="337968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48">
              <a:extLst>
                <a:ext uri="{FF2B5EF4-FFF2-40B4-BE49-F238E27FC236}">
                  <a16:creationId xmlns:a16="http://schemas.microsoft.com/office/drawing/2014/main" id="{F4D834CE-12A0-4D42-BE0E-58A532761E50}"/>
                </a:ext>
              </a:extLst>
            </p:cNvPr>
            <p:cNvSpPr/>
            <p:nvPr/>
          </p:nvSpPr>
          <p:spPr>
            <a:xfrm>
              <a:off x="344160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4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49">
              <a:extLst>
                <a:ext uri="{FF2B5EF4-FFF2-40B4-BE49-F238E27FC236}">
                  <a16:creationId xmlns:a16="http://schemas.microsoft.com/office/drawing/2014/main" id="{AD539E40-B71D-0D4B-9B09-1180754C861B}"/>
                </a:ext>
              </a:extLst>
            </p:cNvPr>
            <p:cNvSpPr/>
            <p:nvPr/>
          </p:nvSpPr>
          <p:spPr>
            <a:xfrm>
              <a:off x="350279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2" y="0"/>
                  </a:cubicBezTo>
                  <a:cubicBezTo>
                    <a:pt x="13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2" y="394"/>
                  </a:cubicBezTo>
                  <a:cubicBezTo>
                    <a:pt x="50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50">
              <a:extLst>
                <a:ext uri="{FF2B5EF4-FFF2-40B4-BE49-F238E27FC236}">
                  <a16:creationId xmlns:a16="http://schemas.microsoft.com/office/drawing/2014/main" id="{9419910D-1654-5C46-9EAF-FC85FB64F481}"/>
                </a:ext>
              </a:extLst>
            </p:cNvPr>
            <p:cNvSpPr/>
            <p:nvPr/>
          </p:nvSpPr>
          <p:spPr>
            <a:xfrm>
              <a:off x="3564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50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51">
              <a:extLst>
                <a:ext uri="{FF2B5EF4-FFF2-40B4-BE49-F238E27FC236}">
                  <a16:creationId xmlns:a16="http://schemas.microsoft.com/office/drawing/2014/main" id="{24A2B0E8-1D20-B14E-BE9C-9C88A37B97F9}"/>
                </a:ext>
              </a:extLst>
            </p:cNvPr>
            <p:cNvSpPr/>
            <p:nvPr/>
          </p:nvSpPr>
          <p:spPr>
            <a:xfrm>
              <a:off x="362556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C2E42052-D760-B14C-B972-EF9A91DD24D2}"/>
              </a:ext>
            </a:extLst>
          </p:cNvPr>
          <p:cNvSpPr txBox="1">
            <a:spLocks/>
          </p:cNvSpPr>
          <p:nvPr userDrawn="1"/>
        </p:nvSpPr>
        <p:spPr>
          <a:xfrm>
            <a:off x="5473700" y="2787650"/>
            <a:ext cx="2935288" cy="1000125"/>
          </a:xfrm>
          <a:prstGeom prst="rect">
            <a:avLst/>
          </a:prstGeom>
        </p:spPr>
        <p:txBody>
          <a:bodyPr anchor="ctr"/>
          <a:lstStyle>
            <a:lvl1pPr marL="6251" indent="-62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  <a:sym typeface="Arial" pitchFamily="34" charset="0"/>
              </a:defRPr>
            </a:lvl1pPr>
            <a:lvl2pPr marL="6251" indent="-62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B1059D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34" charset="0"/>
              </a:defRPr>
            </a:lvl2pPr>
            <a:lvl3pPr marL="6251" indent="-62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B1059D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34" charset="0"/>
              </a:defRPr>
            </a:lvl3pPr>
            <a:lvl4pPr marL="6251" indent="-62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B1059D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34" charset="0"/>
              </a:defRPr>
            </a:lvl4pPr>
            <a:lvl5pPr marL="6251" indent="-62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B1059D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34" charset="0"/>
              </a:defRPr>
            </a:lvl5pPr>
            <a:lvl6pPr marL="26342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1EB9E4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-107" charset="0"/>
              </a:defRPr>
            </a:lvl6pPr>
            <a:lvl7pPr marL="52060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1EB9E4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-107" charset="0"/>
              </a:defRPr>
            </a:lvl7pPr>
            <a:lvl8pPr marL="77777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1EB9E4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-107" charset="0"/>
              </a:defRPr>
            </a:lvl8pPr>
            <a:lvl9pPr marL="10349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1EB9E4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-107" charset="0"/>
              </a:defRPr>
            </a:lvl9pPr>
          </a:lstStyle>
          <a:p>
            <a:pPr algn="ctr">
              <a:defRPr/>
            </a:pPr>
            <a:r>
              <a:rPr sz="400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9" name="Rectangle 4">
            <a:extLst>
              <a:ext uri="{FF2B5EF4-FFF2-40B4-BE49-F238E27FC236}">
                <a16:creationId xmlns:a16="http://schemas.microsoft.com/office/drawing/2014/main" id="{A010C1CF-556E-0B43-8497-B7823358A224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algn="r" defTabSz="61074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rPr>
              <a:t>© 2018  Cisco and/or its affiliates. All rights reserved.   Cisco Public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0F3ECEF-B9F6-3641-94E5-643A3B50DAD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21" name="Freeform: Shape 1">
              <a:extLst>
                <a:ext uri="{FF2B5EF4-FFF2-40B4-BE49-F238E27FC236}">
                  <a16:creationId xmlns:a16="http://schemas.microsoft.com/office/drawing/2014/main" id="{C24C37A2-B87D-C048-A903-48AD03CBC038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">
              <a:extLst>
                <a:ext uri="{FF2B5EF4-FFF2-40B4-BE49-F238E27FC236}">
                  <a16:creationId xmlns:a16="http://schemas.microsoft.com/office/drawing/2014/main" id="{41D3BFC5-B686-6847-B3DE-457BFFA0301C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3">
              <a:extLst>
                <a:ext uri="{FF2B5EF4-FFF2-40B4-BE49-F238E27FC236}">
                  <a16:creationId xmlns:a16="http://schemas.microsoft.com/office/drawing/2014/main" id="{B9B996A0-4BE5-D14A-8E2B-94A3CCFDBD50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4">
              <a:extLst>
                <a:ext uri="{FF2B5EF4-FFF2-40B4-BE49-F238E27FC236}">
                  <a16:creationId xmlns:a16="http://schemas.microsoft.com/office/drawing/2014/main" id="{C4E9D28C-CF4E-534B-B14D-A282490BA1A9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5">
              <a:extLst>
                <a:ext uri="{FF2B5EF4-FFF2-40B4-BE49-F238E27FC236}">
                  <a16:creationId xmlns:a16="http://schemas.microsoft.com/office/drawing/2014/main" id="{D715785F-A967-5A4E-9DF7-6517E6DEDA3F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6">
              <a:extLst>
                <a:ext uri="{FF2B5EF4-FFF2-40B4-BE49-F238E27FC236}">
                  <a16:creationId xmlns:a16="http://schemas.microsoft.com/office/drawing/2014/main" id="{45AE0E72-4EE1-B04B-A366-7C841E5D2AA4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7">
              <a:extLst>
                <a:ext uri="{FF2B5EF4-FFF2-40B4-BE49-F238E27FC236}">
                  <a16:creationId xmlns:a16="http://schemas.microsoft.com/office/drawing/2014/main" id="{6FA47A7A-8DF9-BD41-849D-8E16D754A952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8">
              <a:extLst>
                <a:ext uri="{FF2B5EF4-FFF2-40B4-BE49-F238E27FC236}">
                  <a16:creationId xmlns:a16="http://schemas.microsoft.com/office/drawing/2014/main" id="{A4E56EEB-B9F4-D849-9FB2-8823A09C1A88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">
              <a:extLst>
                <a:ext uri="{FF2B5EF4-FFF2-40B4-BE49-F238E27FC236}">
                  <a16:creationId xmlns:a16="http://schemas.microsoft.com/office/drawing/2014/main" id="{5DF14E1A-2703-9D44-BDFD-8AF3F5FF681A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10">
              <a:extLst>
                <a:ext uri="{FF2B5EF4-FFF2-40B4-BE49-F238E27FC236}">
                  <a16:creationId xmlns:a16="http://schemas.microsoft.com/office/drawing/2014/main" id="{3BF8D769-8E03-034E-A236-339ED35131AB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11">
              <a:extLst>
                <a:ext uri="{FF2B5EF4-FFF2-40B4-BE49-F238E27FC236}">
                  <a16:creationId xmlns:a16="http://schemas.microsoft.com/office/drawing/2014/main" id="{AEA9AD77-AEC4-7B4D-9004-9E211CFA1426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2" name="Slide Number Placeholder 1">
            <a:extLst>
              <a:ext uri="{FF2B5EF4-FFF2-40B4-BE49-F238E27FC236}">
                <a16:creationId xmlns:a16="http://schemas.microsoft.com/office/drawing/2014/main" id="{721D6BE4-F4EA-624F-88E2-2184772FD2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444B01D2-22E5-5F47-8A2D-E941DAB57534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33" name="Footer Placeholder 2">
            <a:extLst>
              <a:ext uri="{FF2B5EF4-FFF2-40B4-BE49-F238E27FC236}">
                <a16:creationId xmlns:a16="http://schemas.microsoft.com/office/drawing/2014/main" id="{A6DC0EC3-55A4-8A40-9747-7059CCB7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lang="en-US" sz="60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2604319539"/>
      </p:ext>
    </p:extLst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0">
            <a:extLst>
              <a:ext uri="{FF2B5EF4-FFF2-40B4-BE49-F238E27FC236}">
                <a16:creationId xmlns:a16="http://schemas.microsoft.com/office/drawing/2014/main" id="{A814192E-22A5-8B4B-85BC-62D4E065502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2" t="14281" r="44733" b="3050"/>
          <a:stretch>
            <a:fillRect/>
          </a:stretch>
        </p:blipFill>
        <p:spPr bwMode="auto">
          <a:xfrm rot="5400000">
            <a:off x="1998662" y="-2000250"/>
            <a:ext cx="5146676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6790B0A-4BCC-9A45-9714-64A9F97B52E3}"/>
              </a:ext>
            </a:extLst>
          </p:cNvPr>
          <p:cNvGrpSpPr/>
          <p:nvPr userDrawn="1"/>
        </p:nvGrpSpPr>
        <p:grpSpPr>
          <a:xfrm>
            <a:off x="410080" y="399299"/>
            <a:ext cx="792595" cy="419316"/>
            <a:chOff x="3133800" y="2372040"/>
            <a:chExt cx="514440" cy="272160"/>
          </a:xfrm>
          <a:solidFill>
            <a:schemeClr val="bg1"/>
          </a:solidFill>
        </p:grpSpPr>
        <p:sp>
          <p:nvSpPr>
            <p:cNvPr id="4" name="Freeform: Shape 38">
              <a:extLst>
                <a:ext uri="{FF2B5EF4-FFF2-40B4-BE49-F238E27FC236}">
                  <a16:creationId xmlns:a16="http://schemas.microsoft.com/office/drawing/2014/main" id="{192441BA-1D58-C84E-84B3-6B12AC6E9764}"/>
                </a:ext>
              </a:extLst>
            </p:cNvPr>
            <p:cNvSpPr/>
            <p:nvPr/>
          </p:nvSpPr>
          <p:spPr>
            <a:xfrm>
              <a:off x="3279600" y="2552040"/>
              <a:ext cx="22680" cy="8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49">
                  <a:moveTo>
                    <a:pt x="32" y="249"/>
                  </a:moveTo>
                  <a:lnTo>
                    <a:pt x="0" y="249"/>
                  </a:lnTo>
                  <a:lnTo>
                    <a:pt x="0" y="0"/>
                  </a:lnTo>
                  <a:lnTo>
                    <a:pt x="64" y="0"/>
                  </a:lnTo>
                  <a:lnTo>
                    <a:pt x="64" y="2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" name="Freeform: Shape 39">
              <a:extLst>
                <a:ext uri="{FF2B5EF4-FFF2-40B4-BE49-F238E27FC236}">
                  <a16:creationId xmlns:a16="http://schemas.microsoft.com/office/drawing/2014/main" id="{7BA4CE9A-38ED-CC45-85E2-81265A60E99D}"/>
                </a:ext>
              </a:extLst>
            </p:cNvPr>
            <p:cNvSpPr/>
            <p:nvPr/>
          </p:nvSpPr>
          <p:spPr>
            <a:xfrm>
              <a:off x="341604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6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Freeform: Shape 40">
              <a:extLst>
                <a:ext uri="{FF2B5EF4-FFF2-40B4-BE49-F238E27FC236}">
                  <a16:creationId xmlns:a16="http://schemas.microsoft.com/office/drawing/2014/main" id="{739C543D-D922-F744-AED4-8AB3307FB7CF}"/>
                </a:ext>
              </a:extLst>
            </p:cNvPr>
            <p:cNvSpPr/>
            <p:nvPr/>
          </p:nvSpPr>
          <p:spPr>
            <a:xfrm>
              <a:off x="318060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5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41">
              <a:extLst>
                <a:ext uri="{FF2B5EF4-FFF2-40B4-BE49-F238E27FC236}">
                  <a16:creationId xmlns:a16="http://schemas.microsoft.com/office/drawing/2014/main" id="{6E2C568E-C6C6-C240-81EE-2B988CA63957}"/>
                </a:ext>
              </a:extLst>
            </p:cNvPr>
            <p:cNvSpPr/>
            <p:nvPr/>
          </p:nvSpPr>
          <p:spPr>
            <a:xfrm>
              <a:off x="3507479" y="2550240"/>
              <a:ext cx="9504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" h="259">
                  <a:moveTo>
                    <a:pt x="133" y="0"/>
                  </a:moveTo>
                  <a:cubicBezTo>
                    <a:pt x="56" y="0"/>
                    <a:pt x="0" y="57"/>
                    <a:pt x="0" y="129"/>
                  </a:cubicBezTo>
                  <a:cubicBezTo>
                    <a:pt x="0" y="200"/>
                    <a:pt x="56" y="259"/>
                    <a:pt x="133" y="259"/>
                  </a:cubicBezTo>
                  <a:cubicBezTo>
                    <a:pt x="209" y="259"/>
                    <a:pt x="265" y="200"/>
                    <a:pt x="265" y="129"/>
                  </a:cubicBezTo>
                  <a:cubicBezTo>
                    <a:pt x="265" y="57"/>
                    <a:pt x="209" y="0"/>
                    <a:pt x="133" y="0"/>
                  </a:cubicBezTo>
                  <a:close/>
                  <a:moveTo>
                    <a:pt x="133" y="198"/>
                  </a:moveTo>
                  <a:cubicBezTo>
                    <a:pt x="95" y="198"/>
                    <a:pt x="69" y="169"/>
                    <a:pt x="69" y="132"/>
                  </a:cubicBezTo>
                  <a:cubicBezTo>
                    <a:pt x="69" y="95"/>
                    <a:pt x="95" y="66"/>
                    <a:pt x="133" y="66"/>
                  </a:cubicBezTo>
                  <a:cubicBezTo>
                    <a:pt x="170" y="66"/>
                    <a:pt x="196" y="95"/>
                    <a:pt x="196" y="132"/>
                  </a:cubicBezTo>
                  <a:cubicBezTo>
                    <a:pt x="196" y="169"/>
                    <a:pt x="170" y="198"/>
                    <a:pt x="133" y="1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42">
              <a:extLst>
                <a:ext uri="{FF2B5EF4-FFF2-40B4-BE49-F238E27FC236}">
                  <a16:creationId xmlns:a16="http://schemas.microsoft.com/office/drawing/2014/main" id="{A37D2EB7-7429-0C4E-B84A-F491284933C1}"/>
                </a:ext>
              </a:extLst>
            </p:cNvPr>
            <p:cNvSpPr/>
            <p:nvPr/>
          </p:nvSpPr>
          <p:spPr>
            <a:xfrm>
              <a:off x="3333240" y="2550960"/>
              <a:ext cx="6228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4" h="260">
                  <a:moveTo>
                    <a:pt x="92" y="0"/>
                  </a:moveTo>
                  <a:cubicBezTo>
                    <a:pt x="34" y="0"/>
                    <a:pt x="0" y="32"/>
                    <a:pt x="0" y="77"/>
                  </a:cubicBezTo>
                  <a:cubicBezTo>
                    <a:pt x="0" y="120"/>
                    <a:pt x="29" y="138"/>
                    <a:pt x="63" y="149"/>
                  </a:cubicBezTo>
                  <a:cubicBezTo>
                    <a:pt x="66" y="149"/>
                    <a:pt x="74" y="151"/>
                    <a:pt x="76" y="154"/>
                  </a:cubicBezTo>
                  <a:cubicBezTo>
                    <a:pt x="92" y="159"/>
                    <a:pt x="105" y="167"/>
                    <a:pt x="105" y="178"/>
                  </a:cubicBezTo>
                  <a:cubicBezTo>
                    <a:pt x="105" y="191"/>
                    <a:pt x="92" y="202"/>
                    <a:pt x="60" y="202"/>
                  </a:cubicBezTo>
                  <a:cubicBezTo>
                    <a:pt x="34" y="202"/>
                    <a:pt x="8" y="194"/>
                    <a:pt x="2" y="194"/>
                  </a:cubicBezTo>
                  <a:lnTo>
                    <a:pt x="2" y="252"/>
                  </a:lnTo>
                  <a:cubicBezTo>
                    <a:pt x="5" y="252"/>
                    <a:pt x="37" y="260"/>
                    <a:pt x="71" y="260"/>
                  </a:cubicBezTo>
                  <a:cubicBezTo>
                    <a:pt x="119" y="260"/>
                    <a:pt x="174" y="239"/>
                    <a:pt x="174" y="178"/>
                  </a:cubicBezTo>
                  <a:cubicBezTo>
                    <a:pt x="174" y="149"/>
                    <a:pt x="156" y="120"/>
                    <a:pt x="116" y="106"/>
                  </a:cubicBezTo>
                  <a:lnTo>
                    <a:pt x="98" y="101"/>
                  </a:lnTo>
                  <a:cubicBezTo>
                    <a:pt x="87" y="98"/>
                    <a:pt x="68" y="93"/>
                    <a:pt x="68" y="77"/>
                  </a:cubicBezTo>
                  <a:cubicBezTo>
                    <a:pt x="68" y="64"/>
                    <a:pt x="82" y="56"/>
                    <a:pt x="108" y="56"/>
                  </a:cubicBezTo>
                  <a:cubicBezTo>
                    <a:pt x="129" y="56"/>
                    <a:pt x="156" y="64"/>
                    <a:pt x="158" y="64"/>
                  </a:cubicBezTo>
                  <a:lnTo>
                    <a:pt x="158" y="8"/>
                  </a:lnTo>
                  <a:lnTo>
                    <a:pt x="153" y="8"/>
                  </a:lnTo>
                  <a:cubicBezTo>
                    <a:pt x="150" y="8"/>
                    <a:pt x="121" y="0"/>
                    <a:pt x="92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43">
              <a:extLst>
                <a:ext uri="{FF2B5EF4-FFF2-40B4-BE49-F238E27FC236}">
                  <a16:creationId xmlns:a16="http://schemas.microsoft.com/office/drawing/2014/main" id="{DEB4BD1C-E799-A14F-ADDD-DC20C311DBD0}"/>
                </a:ext>
              </a:extLst>
            </p:cNvPr>
            <p:cNvSpPr/>
            <p:nvPr/>
          </p:nvSpPr>
          <p:spPr>
            <a:xfrm>
              <a:off x="313380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3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44">
              <a:extLst>
                <a:ext uri="{FF2B5EF4-FFF2-40B4-BE49-F238E27FC236}">
                  <a16:creationId xmlns:a16="http://schemas.microsoft.com/office/drawing/2014/main" id="{554B689A-1B50-E440-9E8E-AD3AAF701795}"/>
                </a:ext>
              </a:extLst>
            </p:cNvPr>
            <p:cNvSpPr/>
            <p:nvPr/>
          </p:nvSpPr>
          <p:spPr>
            <a:xfrm>
              <a:off x="3195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45">
              <a:extLst>
                <a:ext uri="{FF2B5EF4-FFF2-40B4-BE49-F238E27FC236}">
                  <a16:creationId xmlns:a16="http://schemas.microsoft.com/office/drawing/2014/main" id="{6D662D68-24C1-6B47-AB05-3798C5F226F2}"/>
                </a:ext>
              </a:extLst>
            </p:cNvPr>
            <p:cNvSpPr/>
            <p:nvPr/>
          </p:nvSpPr>
          <p:spPr>
            <a:xfrm>
              <a:off x="325691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1" y="0"/>
                  </a:cubicBezTo>
                  <a:cubicBezTo>
                    <a:pt x="16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1" y="394"/>
                  </a:cubicBezTo>
                  <a:cubicBezTo>
                    <a:pt x="47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46">
              <a:extLst>
                <a:ext uri="{FF2B5EF4-FFF2-40B4-BE49-F238E27FC236}">
                  <a16:creationId xmlns:a16="http://schemas.microsoft.com/office/drawing/2014/main" id="{96B5AD7B-35D5-124D-A414-745263B490A8}"/>
                </a:ext>
              </a:extLst>
            </p:cNvPr>
            <p:cNvSpPr/>
            <p:nvPr/>
          </p:nvSpPr>
          <p:spPr>
            <a:xfrm>
              <a:off x="3318840" y="2413800"/>
              <a:ext cx="2232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215">
                  <a:moveTo>
                    <a:pt x="63" y="32"/>
                  </a:moveTo>
                  <a:cubicBezTo>
                    <a:pt x="63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3" y="201"/>
                    <a:pt x="63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47">
              <a:extLst>
                <a:ext uri="{FF2B5EF4-FFF2-40B4-BE49-F238E27FC236}">
                  <a16:creationId xmlns:a16="http://schemas.microsoft.com/office/drawing/2014/main" id="{52ACCC03-0EA6-414D-9148-B4AC9778AFF4}"/>
                </a:ext>
              </a:extLst>
            </p:cNvPr>
            <p:cNvSpPr/>
            <p:nvPr/>
          </p:nvSpPr>
          <p:spPr>
            <a:xfrm>
              <a:off x="337968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48">
              <a:extLst>
                <a:ext uri="{FF2B5EF4-FFF2-40B4-BE49-F238E27FC236}">
                  <a16:creationId xmlns:a16="http://schemas.microsoft.com/office/drawing/2014/main" id="{EF0D200F-A71D-1F4E-919B-5A3249962D22}"/>
                </a:ext>
              </a:extLst>
            </p:cNvPr>
            <p:cNvSpPr/>
            <p:nvPr/>
          </p:nvSpPr>
          <p:spPr>
            <a:xfrm>
              <a:off x="344160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4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49">
              <a:extLst>
                <a:ext uri="{FF2B5EF4-FFF2-40B4-BE49-F238E27FC236}">
                  <a16:creationId xmlns:a16="http://schemas.microsoft.com/office/drawing/2014/main" id="{DD8F5FB6-0A8A-A142-8CEC-DED3F0F9A5D5}"/>
                </a:ext>
              </a:extLst>
            </p:cNvPr>
            <p:cNvSpPr/>
            <p:nvPr/>
          </p:nvSpPr>
          <p:spPr>
            <a:xfrm>
              <a:off x="350279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2" y="0"/>
                  </a:cubicBezTo>
                  <a:cubicBezTo>
                    <a:pt x="13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2" y="394"/>
                  </a:cubicBezTo>
                  <a:cubicBezTo>
                    <a:pt x="50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50">
              <a:extLst>
                <a:ext uri="{FF2B5EF4-FFF2-40B4-BE49-F238E27FC236}">
                  <a16:creationId xmlns:a16="http://schemas.microsoft.com/office/drawing/2014/main" id="{B9283620-1DF1-AE46-B1DB-44FA470EDBAD}"/>
                </a:ext>
              </a:extLst>
            </p:cNvPr>
            <p:cNvSpPr/>
            <p:nvPr/>
          </p:nvSpPr>
          <p:spPr>
            <a:xfrm>
              <a:off x="3564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50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51">
              <a:extLst>
                <a:ext uri="{FF2B5EF4-FFF2-40B4-BE49-F238E27FC236}">
                  <a16:creationId xmlns:a16="http://schemas.microsoft.com/office/drawing/2014/main" id="{20916E2D-847A-CC4C-B4E4-230CF07756A0}"/>
                </a:ext>
              </a:extLst>
            </p:cNvPr>
            <p:cNvSpPr/>
            <p:nvPr/>
          </p:nvSpPr>
          <p:spPr>
            <a:xfrm>
              <a:off x="362556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8" name="Group 36">
            <a:extLst>
              <a:ext uri="{FF2B5EF4-FFF2-40B4-BE49-F238E27FC236}">
                <a16:creationId xmlns:a16="http://schemas.microsoft.com/office/drawing/2014/main" id="{E00017A2-DADA-3849-A91C-783B4115618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594350" y="2047875"/>
            <a:ext cx="3006725" cy="2640013"/>
            <a:chOff x="5593906" y="2047382"/>
            <a:chExt cx="3007926" cy="264071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9094332-17F5-B94A-B895-681760B7CD76}"/>
                </a:ext>
              </a:extLst>
            </p:cNvPr>
            <p:cNvGrpSpPr/>
            <p:nvPr userDrawn="1"/>
          </p:nvGrpSpPr>
          <p:grpSpPr>
            <a:xfrm>
              <a:off x="6236566" y="2659914"/>
              <a:ext cx="2365266" cy="2028183"/>
              <a:chOff x="-40619363" y="-23406100"/>
              <a:chExt cx="40290751" cy="34548763"/>
            </a:xfrm>
            <a:solidFill>
              <a:schemeClr val="bg1"/>
            </a:solidFill>
          </p:grpSpPr>
          <p:sp>
            <p:nvSpPr>
              <p:cNvPr id="28" name="Freeform 24">
                <a:extLst>
                  <a:ext uri="{FF2B5EF4-FFF2-40B4-BE49-F238E27FC236}">
                    <a16:creationId xmlns:a16="http://schemas.microsoft.com/office/drawing/2014/main" id="{470D9C08-FA38-094B-B2E1-4009A49F4C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292475" y="4124325"/>
                <a:ext cx="2963863" cy="6958013"/>
              </a:xfrm>
              <a:custGeom>
                <a:avLst/>
                <a:gdLst>
                  <a:gd name="T0" fmla="*/ 16 w 49"/>
                  <a:gd name="T1" fmla="*/ 53 h 115"/>
                  <a:gd name="T2" fmla="*/ 14 w 49"/>
                  <a:gd name="T3" fmla="*/ 62 h 115"/>
                  <a:gd name="T4" fmla="*/ 12 w 49"/>
                  <a:gd name="T5" fmla="*/ 70 h 115"/>
                  <a:gd name="T6" fmla="*/ 12 w 49"/>
                  <a:gd name="T7" fmla="*/ 72 h 115"/>
                  <a:gd name="T8" fmla="*/ 15 w 49"/>
                  <a:gd name="T9" fmla="*/ 77 h 115"/>
                  <a:gd name="T10" fmla="*/ 20 w 49"/>
                  <a:gd name="T11" fmla="*/ 82 h 115"/>
                  <a:gd name="T12" fmla="*/ 24 w 49"/>
                  <a:gd name="T13" fmla="*/ 78 h 115"/>
                  <a:gd name="T14" fmla="*/ 24 w 49"/>
                  <a:gd name="T15" fmla="*/ 77 h 115"/>
                  <a:gd name="T16" fmla="*/ 28 w 49"/>
                  <a:gd name="T17" fmla="*/ 57 h 115"/>
                  <a:gd name="T18" fmla="*/ 39 w 49"/>
                  <a:gd name="T19" fmla="*/ 26 h 115"/>
                  <a:gd name="T20" fmla="*/ 44 w 49"/>
                  <a:gd name="T21" fmla="*/ 13 h 115"/>
                  <a:gd name="T22" fmla="*/ 49 w 49"/>
                  <a:gd name="T23" fmla="*/ 8 h 115"/>
                  <a:gd name="T24" fmla="*/ 49 w 49"/>
                  <a:gd name="T25" fmla="*/ 5 h 115"/>
                  <a:gd name="T26" fmla="*/ 48 w 49"/>
                  <a:gd name="T27" fmla="*/ 4 h 115"/>
                  <a:gd name="T28" fmla="*/ 44 w 49"/>
                  <a:gd name="T29" fmla="*/ 1 h 115"/>
                  <a:gd name="T30" fmla="*/ 44 w 49"/>
                  <a:gd name="T31" fmla="*/ 1 h 115"/>
                  <a:gd name="T32" fmla="*/ 40 w 49"/>
                  <a:gd name="T33" fmla="*/ 0 h 115"/>
                  <a:gd name="T34" fmla="*/ 35 w 49"/>
                  <a:gd name="T35" fmla="*/ 5 h 115"/>
                  <a:gd name="T36" fmla="*/ 16 w 49"/>
                  <a:gd name="T37" fmla="*/ 53 h 115"/>
                  <a:gd name="T38" fmla="*/ 2 w 49"/>
                  <a:gd name="T39" fmla="*/ 107 h 115"/>
                  <a:gd name="T40" fmla="*/ 2 w 49"/>
                  <a:gd name="T41" fmla="*/ 111 h 115"/>
                  <a:gd name="T42" fmla="*/ 2 w 49"/>
                  <a:gd name="T43" fmla="*/ 115 h 115"/>
                  <a:gd name="T44" fmla="*/ 6 w 49"/>
                  <a:gd name="T45" fmla="*/ 115 h 115"/>
                  <a:gd name="T46" fmla="*/ 17 w 49"/>
                  <a:gd name="T47" fmla="*/ 98 h 115"/>
                  <a:gd name="T48" fmla="*/ 17 w 49"/>
                  <a:gd name="T49" fmla="*/ 95 h 115"/>
                  <a:gd name="T50" fmla="*/ 15 w 49"/>
                  <a:gd name="T51" fmla="*/ 90 h 115"/>
                  <a:gd name="T52" fmla="*/ 14 w 49"/>
                  <a:gd name="T53" fmla="*/ 90 h 115"/>
                  <a:gd name="T54" fmla="*/ 2 w 49"/>
                  <a:gd name="T55" fmla="*/ 10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9" h="115">
                    <a:moveTo>
                      <a:pt x="16" y="53"/>
                    </a:moveTo>
                    <a:cubicBezTo>
                      <a:pt x="15" y="57"/>
                      <a:pt x="14" y="60"/>
                      <a:pt x="14" y="62"/>
                    </a:cubicBezTo>
                    <a:cubicBezTo>
                      <a:pt x="13" y="64"/>
                      <a:pt x="12" y="68"/>
                      <a:pt x="12" y="70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7" y="79"/>
                      <a:pt x="15" y="80"/>
                      <a:pt x="20" y="82"/>
                    </a:cubicBezTo>
                    <a:cubicBezTo>
                      <a:pt x="21" y="82"/>
                      <a:pt x="23" y="80"/>
                      <a:pt x="24" y="78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4" y="71"/>
                      <a:pt x="26" y="62"/>
                      <a:pt x="28" y="57"/>
                    </a:cubicBezTo>
                    <a:cubicBezTo>
                      <a:pt x="28" y="54"/>
                      <a:pt x="30" y="46"/>
                      <a:pt x="39" y="26"/>
                    </a:cubicBezTo>
                    <a:cubicBezTo>
                      <a:pt x="39" y="24"/>
                      <a:pt x="41" y="19"/>
                      <a:pt x="44" y="13"/>
                    </a:cubicBezTo>
                    <a:cubicBezTo>
                      <a:pt x="48" y="8"/>
                      <a:pt x="48" y="8"/>
                      <a:pt x="49" y="8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8" y="4"/>
                      <a:pt x="48" y="4"/>
                      <a:pt x="48" y="4"/>
                    </a:cubicBezTo>
                    <a:cubicBezTo>
                      <a:pt x="48" y="4"/>
                      <a:pt x="47" y="2"/>
                      <a:pt x="44" y="1"/>
                    </a:cubicBezTo>
                    <a:cubicBezTo>
                      <a:pt x="44" y="1"/>
                      <a:pt x="47" y="2"/>
                      <a:pt x="44" y="1"/>
                    </a:cubicBezTo>
                    <a:cubicBezTo>
                      <a:pt x="44" y="1"/>
                      <a:pt x="41" y="0"/>
                      <a:pt x="40" y="0"/>
                    </a:cubicBezTo>
                    <a:cubicBezTo>
                      <a:pt x="39" y="0"/>
                      <a:pt x="37" y="2"/>
                      <a:pt x="35" y="5"/>
                    </a:cubicBezTo>
                    <a:lnTo>
                      <a:pt x="16" y="53"/>
                    </a:lnTo>
                    <a:close/>
                    <a:moveTo>
                      <a:pt x="2" y="107"/>
                    </a:moveTo>
                    <a:cubicBezTo>
                      <a:pt x="2" y="111"/>
                      <a:pt x="2" y="111"/>
                      <a:pt x="2" y="111"/>
                    </a:cubicBezTo>
                    <a:cubicBezTo>
                      <a:pt x="2" y="113"/>
                      <a:pt x="0" y="114"/>
                      <a:pt x="2" y="115"/>
                    </a:cubicBezTo>
                    <a:cubicBezTo>
                      <a:pt x="6" y="115"/>
                      <a:pt x="6" y="115"/>
                      <a:pt x="6" y="115"/>
                    </a:cubicBezTo>
                    <a:cubicBezTo>
                      <a:pt x="10" y="113"/>
                      <a:pt x="12" y="110"/>
                      <a:pt x="17" y="98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7" y="93"/>
                      <a:pt x="19" y="92"/>
                      <a:pt x="15" y="90"/>
                    </a:cubicBezTo>
                    <a:cubicBezTo>
                      <a:pt x="14" y="90"/>
                      <a:pt x="14" y="90"/>
                      <a:pt x="14" y="90"/>
                    </a:cubicBezTo>
                    <a:cubicBezTo>
                      <a:pt x="7" y="90"/>
                      <a:pt x="5" y="94"/>
                      <a:pt x="2" y="10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rgbClr val="C00000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Freeform 25">
                <a:extLst>
                  <a:ext uri="{FF2B5EF4-FFF2-40B4-BE49-F238E27FC236}">
                    <a16:creationId xmlns:a16="http://schemas.microsoft.com/office/drawing/2014/main" id="{3A1B2221-60B7-D444-A0C4-95E715A952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1036300" y="4911725"/>
                <a:ext cx="1693863" cy="6170613"/>
              </a:xfrm>
              <a:custGeom>
                <a:avLst/>
                <a:gdLst>
                  <a:gd name="T0" fmla="*/ 16 w 28"/>
                  <a:gd name="T1" fmla="*/ 98 h 102"/>
                  <a:gd name="T2" fmla="*/ 12 w 28"/>
                  <a:gd name="T3" fmla="*/ 85 h 102"/>
                  <a:gd name="T4" fmla="*/ 16 w 28"/>
                  <a:gd name="T5" fmla="*/ 50 h 102"/>
                  <a:gd name="T6" fmla="*/ 24 w 28"/>
                  <a:gd name="T7" fmla="*/ 20 h 102"/>
                  <a:gd name="T8" fmla="*/ 28 w 28"/>
                  <a:gd name="T9" fmla="*/ 7 h 102"/>
                  <a:gd name="T10" fmla="*/ 18 w 28"/>
                  <a:gd name="T11" fmla="*/ 0 h 102"/>
                  <a:gd name="T12" fmla="*/ 17 w 28"/>
                  <a:gd name="T13" fmla="*/ 0 h 102"/>
                  <a:gd name="T14" fmla="*/ 17 w 28"/>
                  <a:gd name="T15" fmla="*/ 0 h 102"/>
                  <a:gd name="T16" fmla="*/ 16 w 28"/>
                  <a:gd name="T17" fmla="*/ 4 h 102"/>
                  <a:gd name="T18" fmla="*/ 14 w 28"/>
                  <a:gd name="T19" fmla="*/ 13 h 102"/>
                  <a:gd name="T20" fmla="*/ 8 w 28"/>
                  <a:gd name="T21" fmla="*/ 39 h 102"/>
                  <a:gd name="T22" fmla="*/ 1 w 28"/>
                  <a:gd name="T23" fmla="*/ 86 h 102"/>
                  <a:gd name="T24" fmla="*/ 5 w 28"/>
                  <a:gd name="T25" fmla="*/ 95 h 102"/>
                  <a:gd name="T26" fmla="*/ 17 w 28"/>
                  <a:gd name="T27" fmla="*/ 102 h 102"/>
                  <a:gd name="T28" fmla="*/ 16 w 28"/>
                  <a:gd name="T29" fmla="*/ 9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102">
                    <a:moveTo>
                      <a:pt x="16" y="98"/>
                    </a:moveTo>
                    <a:cubicBezTo>
                      <a:pt x="14" y="98"/>
                      <a:pt x="13" y="95"/>
                      <a:pt x="12" y="85"/>
                    </a:cubicBezTo>
                    <a:cubicBezTo>
                      <a:pt x="14" y="68"/>
                      <a:pt x="15" y="56"/>
                      <a:pt x="16" y="50"/>
                    </a:cubicBezTo>
                    <a:cubicBezTo>
                      <a:pt x="22" y="24"/>
                      <a:pt x="20" y="29"/>
                      <a:pt x="24" y="20"/>
                    </a:cubicBezTo>
                    <a:cubicBezTo>
                      <a:pt x="28" y="11"/>
                      <a:pt x="28" y="10"/>
                      <a:pt x="28" y="7"/>
                    </a:cubicBezTo>
                    <a:cubicBezTo>
                      <a:pt x="28" y="4"/>
                      <a:pt x="25" y="2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6" y="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9" y="34"/>
                      <a:pt x="9" y="36"/>
                      <a:pt x="8" y="39"/>
                    </a:cubicBezTo>
                    <a:cubicBezTo>
                      <a:pt x="0" y="73"/>
                      <a:pt x="1" y="77"/>
                      <a:pt x="1" y="86"/>
                    </a:cubicBezTo>
                    <a:cubicBezTo>
                      <a:pt x="1" y="89"/>
                      <a:pt x="2" y="92"/>
                      <a:pt x="5" y="95"/>
                    </a:cubicBezTo>
                    <a:cubicBezTo>
                      <a:pt x="10" y="100"/>
                      <a:pt x="14" y="102"/>
                      <a:pt x="17" y="102"/>
                    </a:cubicBezTo>
                    <a:lnTo>
                      <a:pt x="16" y="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rgbClr val="C00000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B9E088FF-06BC-484A-80FC-18D49486C5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9766300" y="6121400"/>
                <a:ext cx="1755775" cy="5021263"/>
              </a:xfrm>
              <a:custGeom>
                <a:avLst/>
                <a:gdLst>
                  <a:gd name="T0" fmla="*/ 22 w 29"/>
                  <a:gd name="T1" fmla="*/ 0 h 83"/>
                  <a:gd name="T2" fmla="*/ 18 w 29"/>
                  <a:gd name="T3" fmla="*/ 13 h 83"/>
                  <a:gd name="T4" fmla="*/ 20 w 29"/>
                  <a:gd name="T5" fmla="*/ 14 h 83"/>
                  <a:gd name="T6" fmla="*/ 29 w 29"/>
                  <a:gd name="T7" fmla="*/ 5 h 83"/>
                  <a:gd name="T8" fmla="*/ 29 w 29"/>
                  <a:gd name="T9" fmla="*/ 4 h 83"/>
                  <a:gd name="T10" fmla="*/ 22 w 29"/>
                  <a:gd name="T11" fmla="*/ 0 h 83"/>
                  <a:gd name="T12" fmla="*/ 15 w 29"/>
                  <a:gd name="T13" fmla="*/ 78 h 83"/>
                  <a:gd name="T14" fmla="*/ 14 w 29"/>
                  <a:gd name="T15" fmla="*/ 76 h 83"/>
                  <a:gd name="T16" fmla="*/ 14 w 29"/>
                  <a:gd name="T17" fmla="*/ 59 h 83"/>
                  <a:gd name="T18" fmla="*/ 14 w 29"/>
                  <a:gd name="T19" fmla="*/ 57 h 83"/>
                  <a:gd name="T20" fmla="*/ 14 w 29"/>
                  <a:gd name="T21" fmla="*/ 51 h 83"/>
                  <a:gd name="T22" fmla="*/ 17 w 29"/>
                  <a:gd name="T23" fmla="*/ 42 h 83"/>
                  <a:gd name="T24" fmla="*/ 23 w 29"/>
                  <a:gd name="T25" fmla="*/ 27 h 83"/>
                  <a:gd name="T26" fmla="*/ 12 w 29"/>
                  <a:gd name="T27" fmla="*/ 19 h 83"/>
                  <a:gd name="T28" fmla="*/ 6 w 29"/>
                  <a:gd name="T29" fmla="*/ 31 h 83"/>
                  <a:gd name="T30" fmla="*/ 1 w 29"/>
                  <a:gd name="T31" fmla="*/ 70 h 83"/>
                  <a:gd name="T32" fmla="*/ 4 w 29"/>
                  <a:gd name="T33" fmla="*/ 77 h 83"/>
                  <a:gd name="T34" fmla="*/ 16 w 29"/>
                  <a:gd name="T35" fmla="*/ 82 h 83"/>
                  <a:gd name="T36" fmla="*/ 15 w 29"/>
                  <a:gd name="T37" fmla="*/ 78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83">
                    <a:moveTo>
                      <a:pt x="22" y="0"/>
                    </a:moveTo>
                    <a:cubicBezTo>
                      <a:pt x="20" y="0"/>
                      <a:pt x="19" y="4"/>
                      <a:pt x="18" y="13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2" y="13"/>
                      <a:pt x="25" y="10"/>
                      <a:pt x="29" y="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3"/>
                      <a:pt x="26" y="1"/>
                      <a:pt x="22" y="0"/>
                    </a:cubicBezTo>
                    <a:close/>
                    <a:moveTo>
                      <a:pt x="15" y="78"/>
                    </a:moveTo>
                    <a:cubicBezTo>
                      <a:pt x="14" y="76"/>
                      <a:pt x="14" y="76"/>
                      <a:pt x="14" y="76"/>
                    </a:cubicBezTo>
                    <a:cubicBezTo>
                      <a:pt x="14" y="67"/>
                      <a:pt x="14" y="61"/>
                      <a:pt x="14" y="59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3" y="53"/>
                      <a:pt x="14" y="51"/>
                      <a:pt x="14" y="51"/>
                    </a:cubicBezTo>
                    <a:cubicBezTo>
                      <a:pt x="15" y="46"/>
                      <a:pt x="16" y="42"/>
                      <a:pt x="17" y="42"/>
                    </a:cubicBezTo>
                    <a:cubicBezTo>
                      <a:pt x="17" y="38"/>
                      <a:pt x="19" y="33"/>
                      <a:pt x="23" y="27"/>
                    </a:cubicBezTo>
                    <a:cubicBezTo>
                      <a:pt x="23" y="25"/>
                      <a:pt x="19" y="22"/>
                      <a:pt x="12" y="19"/>
                    </a:cubicBezTo>
                    <a:cubicBezTo>
                      <a:pt x="10" y="19"/>
                      <a:pt x="8" y="23"/>
                      <a:pt x="6" y="31"/>
                    </a:cubicBezTo>
                    <a:cubicBezTo>
                      <a:pt x="2" y="49"/>
                      <a:pt x="0" y="62"/>
                      <a:pt x="1" y="70"/>
                    </a:cubicBezTo>
                    <a:cubicBezTo>
                      <a:pt x="2" y="75"/>
                      <a:pt x="3" y="77"/>
                      <a:pt x="4" y="77"/>
                    </a:cubicBezTo>
                    <a:cubicBezTo>
                      <a:pt x="7" y="81"/>
                      <a:pt x="11" y="83"/>
                      <a:pt x="16" y="82"/>
                    </a:cubicBezTo>
                    <a:lnTo>
                      <a:pt x="15" y="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rgbClr val="C00000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B385A56C-089E-3347-9BA9-C777166987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8072438" y="6665913"/>
                <a:ext cx="3509963" cy="4416425"/>
              </a:xfrm>
              <a:custGeom>
                <a:avLst/>
                <a:gdLst>
                  <a:gd name="T0" fmla="*/ 56 w 58"/>
                  <a:gd name="T1" fmla="*/ 11 h 73"/>
                  <a:gd name="T2" fmla="*/ 58 w 58"/>
                  <a:gd name="T3" fmla="*/ 7 h 73"/>
                  <a:gd name="T4" fmla="*/ 51 w 58"/>
                  <a:gd name="T5" fmla="*/ 0 h 73"/>
                  <a:gd name="T6" fmla="*/ 44 w 58"/>
                  <a:gd name="T7" fmla="*/ 7 h 73"/>
                  <a:gd name="T8" fmla="*/ 35 w 58"/>
                  <a:gd name="T9" fmla="*/ 26 h 73"/>
                  <a:gd name="T10" fmla="*/ 22 w 58"/>
                  <a:gd name="T11" fmla="*/ 51 h 73"/>
                  <a:gd name="T12" fmla="*/ 20 w 58"/>
                  <a:gd name="T13" fmla="*/ 55 h 73"/>
                  <a:gd name="T14" fmla="*/ 19 w 58"/>
                  <a:gd name="T15" fmla="*/ 55 h 73"/>
                  <a:gd name="T16" fmla="*/ 19 w 58"/>
                  <a:gd name="T17" fmla="*/ 50 h 73"/>
                  <a:gd name="T18" fmla="*/ 19 w 58"/>
                  <a:gd name="T19" fmla="*/ 37 h 73"/>
                  <a:gd name="T20" fmla="*/ 19 w 58"/>
                  <a:gd name="T21" fmla="*/ 32 h 73"/>
                  <a:gd name="T22" fmla="*/ 18 w 58"/>
                  <a:gd name="T23" fmla="*/ 27 h 73"/>
                  <a:gd name="T24" fmla="*/ 19 w 58"/>
                  <a:gd name="T25" fmla="*/ 26 h 73"/>
                  <a:gd name="T26" fmla="*/ 18 w 58"/>
                  <a:gd name="T27" fmla="*/ 24 h 73"/>
                  <a:gd name="T28" fmla="*/ 18 w 58"/>
                  <a:gd name="T29" fmla="*/ 22 h 73"/>
                  <a:gd name="T30" fmla="*/ 18 w 58"/>
                  <a:gd name="T31" fmla="*/ 22 h 73"/>
                  <a:gd name="T32" fmla="*/ 3 w 58"/>
                  <a:gd name="T33" fmla="*/ 14 h 73"/>
                  <a:gd name="T34" fmla="*/ 0 w 58"/>
                  <a:gd name="T35" fmla="*/ 16 h 73"/>
                  <a:gd name="T36" fmla="*/ 0 w 58"/>
                  <a:gd name="T37" fmla="*/ 17 h 73"/>
                  <a:gd name="T38" fmla="*/ 5 w 58"/>
                  <a:gd name="T39" fmla="*/ 59 h 73"/>
                  <a:gd name="T40" fmla="*/ 8 w 58"/>
                  <a:gd name="T41" fmla="*/ 69 h 73"/>
                  <a:gd name="T42" fmla="*/ 17 w 58"/>
                  <a:gd name="T43" fmla="*/ 73 h 73"/>
                  <a:gd name="T44" fmla="*/ 19 w 58"/>
                  <a:gd name="T45" fmla="*/ 73 h 73"/>
                  <a:gd name="T46" fmla="*/ 19 w 58"/>
                  <a:gd name="T47" fmla="*/ 73 h 73"/>
                  <a:gd name="T48" fmla="*/ 22 w 58"/>
                  <a:gd name="T49" fmla="*/ 68 h 73"/>
                  <a:gd name="T50" fmla="*/ 28 w 58"/>
                  <a:gd name="T51" fmla="*/ 55 h 73"/>
                  <a:gd name="T52" fmla="*/ 38 w 58"/>
                  <a:gd name="T53" fmla="*/ 35 h 73"/>
                  <a:gd name="T54" fmla="*/ 42 w 58"/>
                  <a:gd name="T55" fmla="*/ 28 h 73"/>
                  <a:gd name="T56" fmla="*/ 42 w 58"/>
                  <a:gd name="T57" fmla="*/ 28 h 73"/>
                  <a:gd name="T58" fmla="*/ 46 w 58"/>
                  <a:gd name="T59" fmla="*/ 24 h 73"/>
                  <a:gd name="T60" fmla="*/ 56 w 58"/>
                  <a:gd name="T61" fmla="*/ 11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8" h="73">
                    <a:moveTo>
                      <a:pt x="56" y="11"/>
                    </a:moveTo>
                    <a:cubicBezTo>
                      <a:pt x="58" y="9"/>
                      <a:pt x="58" y="8"/>
                      <a:pt x="58" y="7"/>
                    </a:cubicBezTo>
                    <a:cubicBezTo>
                      <a:pt x="58" y="3"/>
                      <a:pt x="57" y="1"/>
                      <a:pt x="51" y="0"/>
                    </a:cubicBezTo>
                    <a:cubicBezTo>
                      <a:pt x="49" y="0"/>
                      <a:pt x="47" y="3"/>
                      <a:pt x="44" y="7"/>
                    </a:cubicBezTo>
                    <a:cubicBezTo>
                      <a:pt x="41" y="17"/>
                      <a:pt x="38" y="23"/>
                      <a:pt x="35" y="26"/>
                    </a:cubicBezTo>
                    <a:cubicBezTo>
                      <a:pt x="29" y="39"/>
                      <a:pt x="25" y="47"/>
                      <a:pt x="22" y="51"/>
                    </a:cubicBezTo>
                    <a:cubicBezTo>
                      <a:pt x="21" y="54"/>
                      <a:pt x="20" y="55"/>
                      <a:pt x="20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9" y="55"/>
                      <a:pt x="19" y="55"/>
                      <a:pt x="19" y="50"/>
                    </a:cubicBezTo>
                    <a:cubicBezTo>
                      <a:pt x="19" y="37"/>
                      <a:pt x="19" y="37"/>
                      <a:pt x="19" y="37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19"/>
                      <a:pt x="13" y="16"/>
                      <a:pt x="3" y="14"/>
                    </a:cubicBezTo>
                    <a:cubicBezTo>
                      <a:pt x="1" y="15"/>
                      <a:pt x="0" y="15"/>
                      <a:pt x="0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17"/>
                      <a:pt x="3" y="31"/>
                      <a:pt x="5" y="59"/>
                    </a:cubicBezTo>
                    <a:cubicBezTo>
                      <a:pt x="5" y="64"/>
                      <a:pt x="6" y="68"/>
                      <a:pt x="8" y="69"/>
                    </a:cubicBezTo>
                    <a:cubicBezTo>
                      <a:pt x="11" y="72"/>
                      <a:pt x="14" y="73"/>
                      <a:pt x="17" y="73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19" y="73"/>
                      <a:pt x="20" y="73"/>
                      <a:pt x="22" y="68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33" y="43"/>
                      <a:pt x="36" y="37"/>
                      <a:pt x="38" y="35"/>
                    </a:cubicBezTo>
                    <a:cubicBezTo>
                      <a:pt x="40" y="31"/>
                      <a:pt x="41" y="29"/>
                      <a:pt x="42" y="28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28"/>
                      <a:pt x="42" y="28"/>
                      <a:pt x="46" y="24"/>
                    </a:cubicBezTo>
                    <a:lnTo>
                      <a:pt x="56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rgbClr val="C00000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82C940C8-8DD6-154C-966C-D450472325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5410200" y="6969125"/>
                <a:ext cx="2541588" cy="4113213"/>
              </a:xfrm>
              <a:custGeom>
                <a:avLst/>
                <a:gdLst>
                  <a:gd name="T0" fmla="*/ 26 w 42"/>
                  <a:gd name="T1" fmla="*/ 1 h 68"/>
                  <a:gd name="T2" fmla="*/ 26 w 42"/>
                  <a:gd name="T3" fmla="*/ 1 h 68"/>
                  <a:gd name="T4" fmla="*/ 22 w 42"/>
                  <a:gd name="T5" fmla="*/ 4 h 68"/>
                  <a:gd name="T6" fmla="*/ 13 w 42"/>
                  <a:gd name="T7" fmla="*/ 16 h 68"/>
                  <a:gd name="T8" fmla="*/ 13 w 42"/>
                  <a:gd name="T9" fmla="*/ 16 h 68"/>
                  <a:gd name="T10" fmla="*/ 12 w 42"/>
                  <a:gd name="T11" fmla="*/ 18 h 68"/>
                  <a:gd name="T12" fmla="*/ 8 w 42"/>
                  <a:gd name="T13" fmla="*/ 24 h 68"/>
                  <a:gd name="T14" fmla="*/ 0 w 42"/>
                  <a:gd name="T15" fmla="*/ 52 h 68"/>
                  <a:gd name="T16" fmla="*/ 0 w 42"/>
                  <a:gd name="T17" fmla="*/ 54 h 68"/>
                  <a:gd name="T18" fmla="*/ 4 w 42"/>
                  <a:gd name="T19" fmla="*/ 61 h 68"/>
                  <a:gd name="T20" fmla="*/ 14 w 42"/>
                  <a:gd name="T21" fmla="*/ 68 h 68"/>
                  <a:gd name="T22" fmla="*/ 19 w 42"/>
                  <a:gd name="T23" fmla="*/ 66 h 68"/>
                  <a:gd name="T24" fmla="*/ 23 w 42"/>
                  <a:gd name="T25" fmla="*/ 62 h 68"/>
                  <a:gd name="T26" fmla="*/ 32 w 42"/>
                  <a:gd name="T27" fmla="*/ 48 h 68"/>
                  <a:gd name="T28" fmla="*/ 32 w 42"/>
                  <a:gd name="T29" fmla="*/ 47 h 68"/>
                  <a:gd name="T30" fmla="*/ 31 w 42"/>
                  <a:gd name="T31" fmla="*/ 47 h 68"/>
                  <a:gd name="T32" fmla="*/ 30 w 42"/>
                  <a:gd name="T33" fmla="*/ 47 h 68"/>
                  <a:gd name="T34" fmla="*/ 14 w 42"/>
                  <a:gd name="T35" fmla="*/ 63 h 68"/>
                  <a:gd name="T36" fmla="*/ 12 w 42"/>
                  <a:gd name="T37" fmla="*/ 61 h 68"/>
                  <a:gd name="T38" fmla="*/ 21 w 42"/>
                  <a:gd name="T39" fmla="*/ 27 h 68"/>
                  <a:gd name="T40" fmla="*/ 24 w 42"/>
                  <a:gd name="T41" fmla="*/ 28 h 68"/>
                  <a:gd name="T42" fmla="*/ 28 w 42"/>
                  <a:gd name="T43" fmla="*/ 27 h 68"/>
                  <a:gd name="T44" fmla="*/ 34 w 42"/>
                  <a:gd name="T45" fmla="*/ 25 h 68"/>
                  <a:gd name="T46" fmla="*/ 42 w 42"/>
                  <a:gd name="T47" fmla="*/ 15 h 68"/>
                  <a:gd name="T48" fmla="*/ 42 w 42"/>
                  <a:gd name="T49" fmla="*/ 11 h 68"/>
                  <a:gd name="T50" fmla="*/ 29 w 42"/>
                  <a:gd name="T51" fmla="*/ 0 h 68"/>
                  <a:gd name="T52" fmla="*/ 26 w 42"/>
                  <a:gd name="T53" fmla="*/ 1 h 68"/>
                  <a:gd name="T54" fmla="*/ 24 w 42"/>
                  <a:gd name="T55" fmla="*/ 23 h 68"/>
                  <a:gd name="T56" fmla="*/ 24 w 42"/>
                  <a:gd name="T57" fmla="*/ 23 h 68"/>
                  <a:gd name="T58" fmla="*/ 34 w 42"/>
                  <a:gd name="T59" fmla="*/ 13 h 68"/>
                  <a:gd name="T60" fmla="*/ 35 w 42"/>
                  <a:gd name="T61" fmla="*/ 13 h 68"/>
                  <a:gd name="T62" fmla="*/ 35 w 42"/>
                  <a:gd name="T63" fmla="*/ 13 h 68"/>
                  <a:gd name="T64" fmla="*/ 26 w 42"/>
                  <a:gd name="T65" fmla="*/ 24 h 68"/>
                  <a:gd name="T66" fmla="*/ 24 w 42"/>
                  <a:gd name="T67" fmla="*/ 24 h 68"/>
                  <a:gd name="T68" fmla="*/ 24 w 42"/>
                  <a:gd name="T69" fmla="*/ 2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2" h="68"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18" y="8"/>
                      <a:pt x="15" y="11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2" y="1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3" y="37"/>
                      <a:pt x="0" y="46"/>
                      <a:pt x="0" y="52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1" y="58"/>
                      <a:pt x="4" y="61"/>
                    </a:cubicBezTo>
                    <a:cubicBezTo>
                      <a:pt x="7" y="66"/>
                      <a:pt x="10" y="68"/>
                      <a:pt x="14" y="68"/>
                    </a:cubicBezTo>
                    <a:cubicBezTo>
                      <a:pt x="17" y="68"/>
                      <a:pt x="19" y="67"/>
                      <a:pt x="19" y="66"/>
                    </a:cubicBezTo>
                    <a:cubicBezTo>
                      <a:pt x="22" y="64"/>
                      <a:pt x="23" y="63"/>
                      <a:pt x="23" y="62"/>
                    </a:cubicBezTo>
                    <a:cubicBezTo>
                      <a:pt x="28" y="57"/>
                      <a:pt x="31" y="52"/>
                      <a:pt x="32" y="48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25" y="55"/>
                      <a:pt x="20" y="60"/>
                      <a:pt x="14" y="63"/>
                    </a:cubicBezTo>
                    <a:cubicBezTo>
                      <a:pt x="13" y="63"/>
                      <a:pt x="12" y="62"/>
                      <a:pt x="12" y="61"/>
                    </a:cubicBezTo>
                    <a:cubicBezTo>
                      <a:pt x="12" y="53"/>
                      <a:pt x="15" y="41"/>
                      <a:pt x="21" y="27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8"/>
                      <a:pt x="26" y="28"/>
                      <a:pt x="28" y="27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8" y="23"/>
                      <a:pt x="40" y="20"/>
                      <a:pt x="42" y="15"/>
                    </a:cubicBezTo>
                    <a:cubicBezTo>
                      <a:pt x="42" y="11"/>
                      <a:pt x="42" y="11"/>
                      <a:pt x="42" y="11"/>
                    </a:cubicBezTo>
                    <a:cubicBezTo>
                      <a:pt x="41" y="8"/>
                      <a:pt x="37" y="4"/>
                      <a:pt x="29" y="0"/>
                    </a:cubicBezTo>
                    <a:lnTo>
                      <a:pt x="26" y="1"/>
                    </a:lnTo>
                    <a:close/>
                    <a:moveTo>
                      <a:pt x="24" y="23"/>
                    </a:moveTo>
                    <a:cubicBezTo>
                      <a:pt x="24" y="23"/>
                      <a:pt x="24" y="23"/>
                      <a:pt x="24" y="23"/>
                    </a:cubicBezTo>
                    <a:cubicBezTo>
                      <a:pt x="29" y="16"/>
                      <a:pt x="33" y="13"/>
                      <a:pt x="34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2" y="21"/>
                      <a:pt x="29" y="24"/>
                      <a:pt x="26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rgbClr val="C00000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3" name="Freeform 29">
                <a:extLst>
                  <a:ext uri="{FF2B5EF4-FFF2-40B4-BE49-F238E27FC236}">
                    <a16:creationId xmlns:a16="http://schemas.microsoft.com/office/drawing/2014/main" id="{1B9D2C39-80A1-3A47-B9AA-42DCBD77BC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21259800" y="8299450"/>
                <a:ext cx="9739313" cy="2782888"/>
              </a:xfrm>
              <a:custGeom>
                <a:avLst/>
                <a:gdLst>
                  <a:gd name="T0" fmla="*/ 32 w 161"/>
                  <a:gd name="T1" fmla="*/ 28 h 46"/>
                  <a:gd name="T2" fmla="*/ 22 w 161"/>
                  <a:gd name="T3" fmla="*/ 38 h 46"/>
                  <a:gd name="T4" fmla="*/ 10 w 161"/>
                  <a:gd name="T5" fmla="*/ 23 h 46"/>
                  <a:gd name="T6" fmla="*/ 22 w 161"/>
                  <a:gd name="T7" fmla="*/ 8 h 46"/>
                  <a:gd name="T8" fmla="*/ 32 w 161"/>
                  <a:gd name="T9" fmla="*/ 16 h 46"/>
                  <a:gd name="T10" fmla="*/ 41 w 161"/>
                  <a:gd name="T11" fmla="*/ 16 h 46"/>
                  <a:gd name="T12" fmla="*/ 22 w 161"/>
                  <a:gd name="T13" fmla="*/ 0 h 46"/>
                  <a:gd name="T14" fmla="*/ 0 w 161"/>
                  <a:gd name="T15" fmla="*/ 23 h 46"/>
                  <a:gd name="T16" fmla="*/ 22 w 161"/>
                  <a:gd name="T17" fmla="*/ 46 h 46"/>
                  <a:gd name="T18" fmla="*/ 41 w 161"/>
                  <a:gd name="T19" fmla="*/ 28 h 46"/>
                  <a:gd name="T20" fmla="*/ 32 w 161"/>
                  <a:gd name="T21" fmla="*/ 28 h 46"/>
                  <a:gd name="T22" fmla="*/ 55 w 161"/>
                  <a:gd name="T23" fmla="*/ 1 h 46"/>
                  <a:gd name="T24" fmla="*/ 46 w 161"/>
                  <a:gd name="T25" fmla="*/ 1 h 46"/>
                  <a:gd name="T26" fmla="*/ 46 w 161"/>
                  <a:gd name="T27" fmla="*/ 9 h 46"/>
                  <a:gd name="T28" fmla="*/ 55 w 161"/>
                  <a:gd name="T29" fmla="*/ 9 h 46"/>
                  <a:gd name="T30" fmla="*/ 55 w 161"/>
                  <a:gd name="T31" fmla="*/ 1 h 46"/>
                  <a:gd name="T32" fmla="*/ 55 w 161"/>
                  <a:gd name="T33" fmla="*/ 13 h 46"/>
                  <a:gd name="T34" fmla="*/ 46 w 161"/>
                  <a:gd name="T35" fmla="*/ 13 h 46"/>
                  <a:gd name="T36" fmla="*/ 46 w 161"/>
                  <a:gd name="T37" fmla="*/ 45 h 46"/>
                  <a:gd name="T38" fmla="*/ 55 w 161"/>
                  <a:gd name="T39" fmla="*/ 45 h 46"/>
                  <a:gd name="T40" fmla="*/ 55 w 161"/>
                  <a:gd name="T41" fmla="*/ 13 h 46"/>
                  <a:gd name="T42" fmla="*/ 73 w 161"/>
                  <a:gd name="T43" fmla="*/ 12 h 46"/>
                  <a:gd name="T44" fmla="*/ 60 w 161"/>
                  <a:gd name="T45" fmla="*/ 22 h 46"/>
                  <a:gd name="T46" fmla="*/ 69 w 161"/>
                  <a:gd name="T47" fmla="*/ 31 h 46"/>
                  <a:gd name="T48" fmla="*/ 73 w 161"/>
                  <a:gd name="T49" fmla="*/ 32 h 46"/>
                  <a:gd name="T50" fmla="*/ 80 w 161"/>
                  <a:gd name="T51" fmla="*/ 37 h 46"/>
                  <a:gd name="T52" fmla="*/ 74 w 161"/>
                  <a:gd name="T53" fmla="*/ 40 h 46"/>
                  <a:gd name="T54" fmla="*/ 68 w 161"/>
                  <a:gd name="T55" fmla="*/ 35 h 46"/>
                  <a:gd name="T56" fmla="*/ 59 w 161"/>
                  <a:gd name="T57" fmla="*/ 35 h 46"/>
                  <a:gd name="T58" fmla="*/ 74 w 161"/>
                  <a:gd name="T59" fmla="*/ 46 h 46"/>
                  <a:gd name="T60" fmla="*/ 89 w 161"/>
                  <a:gd name="T61" fmla="*/ 36 h 46"/>
                  <a:gd name="T62" fmla="*/ 79 w 161"/>
                  <a:gd name="T63" fmla="*/ 26 h 46"/>
                  <a:gd name="T64" fmla="*/ 75 w 161"/>
                  <a:gd name="T65" fmla="*/ 25 h 46"/>
                  <a:gd name="T66" fmla="*/ 69 w 161"/>
                  <a:gd name="T67" fmla="*/ 21 h 46"/>
                  <a:gd name="T68" fmla="*/ 74 w 161"/>
                  <a:gd name="T69" fmla="*/ 19 h 46"/>
                  <a:gd name="T70" fmla="*/ 80 w 161"/>
                  <a:gd name="T71" fmla="*/ 23 h 46"/>
                  <a:gd name="T72" fmla="*/ 88 w 161"/>
                  <a:gd name="T73" fmla="*/ 23 h 46"/>
                  <a:gd name="T74" fmla="*/ 73 w 161"/>
                  <a:gd name="T75" fmla="*/ 12 h 46"/>
                  <a:gd name="T76" fmla="*/ 116 w 161"/>
                  <a:gd name="T77" fmla="*/ 34 h 46"/>
                  <a:gd name="T78" fmla="*/ 109 w 161"/>
                  <a:gd name="T79" fmla="*/ 40 h 46"/>
                  <a:gd name="T80" fmla="*/ 101 w 161"/>
                  <a:gd name="T81" fmla="*/ 29 h 46"/>
                  <a:gd name="T82" fmla="*/ 109 w 161"/>
                  <a:gd name="T83" fmla="*/ 19 h 46"/>
                  <a:gd name="T84" fmla="*/ 115 w 161"/>
                  <a:gd name="T85" fmla="*/ 24 h 46"/>
                  <a:gd name="T86" fmla="*/ 124 w 161"/>
                  <a:gd name="T87" fmla="*/ 24 h 46"/>
                  <a:gd name="T88" fmla="*/ 109 w 161"/>
                  <a:gd name="T89" fmla="*/ 12 h 46"/>
                  <a:gd name="T90" fmla="*/ 92 w 161"/>
                  <a:gd name="T91" fmla="*/ 29 h 46"/>
                  <a:gd name="T92" fmla="*/ 109 w 161"/>
                  <a:gd name="T93" fmla="*/ 46 h 46"/>
                  <a:gd name="T94" fmla="*/ 125 w 161"/>
                  <a:gd name="T95" fmla="*/ 34 h 46"/>
                  <a:gd name="T96" fmla="*/ 116 w 161"/>
                  <a:gd name="T97" fmla="*/ 34 h 46"/>
                  <a:gd name="T98" fmla="*/ 127 w 161"/>
                  <a:gd name="T99" fmla="*/ 29 h 46"/>
                  <a:gd name="T100" fmla="*/ 144 w 161"/>
                  <a:gd name="T101" fmla="*/ 46 h 46"/>
                  <a:gd name="T102" fmla="*/ 161 w 161"/>
                  <a:gd name="T103" fmla="*/ 29 h 46"/>
                  <a:gd name="T104" fmla="*/ 144 w 161"/>
                  <a:gd name="T105" fmla="*/ 12 h 46"/>
                  <a:gd name="T106" fmla="*/ 127 w 161"/>
                  <a:gd name="T107" fmla="*/ 29 h 46"/>
                  <a:gd name="T108" fmla="*/ 144 w 161"/>
                  <a:gd name="T109" fmla="*/ 19 h 46"/>
                  <a:gd name="T110" fmla="*/ 152 w 161"/>
                  <a:gd name="T111" fmla="*/ 29 h 46"/>
                  <a:gd name="T112" fmla="*/ 144 w 161"/>
                  <a:gd name="T113" fmla="*/ 40 h 46"/>
                  <a:gd name="T114" fmla="*/ 137 w 161"/>
                  <a:gd name="T115" fmla="*/ 29 h 46"/>
                  <a:gd name="T116" fmla="*/ 144 w 161"/>
                  <a:gd name="T117" fmla="*/ 1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61" h="46">
                    <a:moveTo>
                      <a:pt x="32" y="28"/>
                    </a:moveTo>
                    <a:cubicBezTo>
                      <a:pt x="32" y="32"/>
                      <a:pt x="30" y="38"/>
                      <a:pt x="22" y="38"/>
                    </a:cubicBezTo>
                    <a:cubicBezTo>
                      <a:pt x="15" y="38"/>
                      <a:pt x="10" y="33"/>
                      <a:pt x="10" y="23"/>
                    </a:cubicBezTo>
                    <a:cubicBezTo>
                      <a:pt x="10" y="14"/>
                      <a:pt x="14" y="8"/>
                      <a:pt x="22" y="8"/>
                    </a:cubicBezTo>
                    <a:cubicBezTo>
                      <a:pt x="28" y="8"/>
                      <a:pt x="31" y="13"/>
                      <a:pt x="32" y="16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0"/>
                      <a:pt x="36" y="0"/>
                      <a:pt x="22" y="0"/>
                    </a:cubicBezTo>
                    <a:cubicBezTo>
                      <a:pt x="9" y="0"/>
                      <a:pt x="0" y="10"/>
                      <a:pt x="0" y="23"/>
                    </a:cubicBezTo>
                    <a:cubicBezTo>
                      <a:pt x="0" y="37"/>
                      <a:pt x="9" y="46"/>
                      <a:pt x="22" y="46"/>
                    </a:cubicBezTo>
                    <a:cubicBezTo>
                      <a:pt x="37" y="46"/>
                      <a:pt x="41" y="35"/>
                      <a:pt x="41" y="28"/>
                    </a:cubicBezTo>
                    <a:lnTo>
                      <a:pt x="32" y="28"/>
                    </a:lnTo>
                    <a:close/>
                    <a:moveTo>
                      <a:pt x="55" y="1"/>
                    </a:moveTo>
                    <a:cubicBezTo>
                      <a:pt x="46" y="1"/>
                      <a:pt x="46" y="1"/>
                      <a:pt x="46" y="1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55" y="9"/>
                      <a:pt x="55" y="9"/>
                      <a:pt x="55" y="9"/>
                    </a:cubicBezTo>
                    <a:lnTo>
                      <a:pt x="55" y="1"/>
                    </a:lnTo>
                    <a:close/>
                    <a:moveTo>
                      <a:pt x="55" y="13"/>
                    </a:move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55" y="45"/>
                      <a:pt x="55" y="45"/>
                      <a:pt x="55" y="45"/>
                    </a:cubicBezTo>
                    <a:lnTo>
                      <a:pt x="55" y="13"/>
                    </a:lnTo>
                    <a:close/>
                    <a:moveTo>
                      <a:pt x="73" y="12"/>
                    </a:moveTo>
                    <a:cubicBezTo>
                      <a:pt x="63" y="12"/>
                      <a:pt x="60" y="17"/>
                      <a:pt x="60" y="22"/>
                    </a:cubicBezTo>
                    <a:cubicBezTo>
                      <a:pt x="60" y="29"/>
                      <a:pt x="66" y="31"/>
                      <a:pt x="69" y="31"/>
                    </a:cubicBezTo>
                    <a:cubicBezTo>
                      <a:pt x="70" y="32"/>
                      <a:pt x="72" y="32"/>
                      <a:pt x="73" y="32"/>
                    </a:cubicBezTo>
                    <a:cubicBezTo>
                      <a:pt x="76" y="33"/>
                      <a:pt x="80" y="34"/>
                      <a:pt x="80" y="37"/>
                    </a:cubicBezTo>
                    <a:cubicBezTo>
                      <a:pt x="80" y="38"/>
                      <a:pt x="78" y="40"/>
                      <a:pt x="74" y="40"/>
                    </a:cubicBezTo>
                    <a:cubicBezTo>
                      <a:pt x="70" y="40"/>
                      <a:pt x="68" y="38"/>
                      <a:pt x="68" y="35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8"/>
                      <a:pt x="61" y="46"/>
                      <a:pt x="74" y="46"/>
                    </a:cubicBezTo>
                    <a:cubicBezTo>
                      <a:pt x="86" y="46"/>
                      <a:pt x="89" y="40"/>
                      <a:pt x="89" y="36"/>
                    </a:cubicBezTo>
                    <a:cubicBezTo>
                      <a:pt x="89" y="32"/>
                      <a:pt x="87" y="28"/>
                      <a:pt x="79" y="26"/>
                    </a:cubicBezTo>
                    <a:cubicBezTo>
                      <a:pt x="78" y="26"/>
                      <a:pt x="75" y="25"/>
                      <a:pt x="75" y="25"/>
                    </a:cubicBezTo>
                    <a:cubicBezTo>
                      <a:pt x="71" y="24"/>
                      <a:pt x="69" y="23"/>
                      <a:pt x="69" y="21"/>
                    </a:cubicBezTo>
                    <a:cubicBezTo>
                      <a:pt x="69" y="20"/>
                      <a:pt x="71" y="19"/>
                      <a:pt x="74" y="19"/>
                    </a:cubicBezTo>
                    <a:cubicBezTo>
                      <a:pt x="79" y="19"/>
                      <a:pt x="80" y="21"/>
                      <a:pt x="80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8" y="19"/>
                      <a:pt x="86" y="12"/>
                      <a:pt x="73" y="12"/>
                    </a:cubicBezTo>
                    <a:moveTo>
                      <a:pt x="116" y="34"/>
                    </a:moveTo>
                    <a:cubicBezTo>
                      <a:pt x="115" y="37"/>
                      <a:pt x="113" y="40"/>
                      <a:pt x="109" y="40"/>
                    </a:cubicBezTo>
                    <a:cubicBezTo>
                      <a:pt x="104" y="40"/>
                      <a:pt x="101" y="35"/>
                      <a:pt x="101" y="29"/>
                    </a:cubicBezTo>
                    <a:cubicBezTo>
                      <a:pt x="101" y="25"/>
                      <a:pt x="103" y="19"/>
                      <a:pt x="109" y="19"/>
                    </a:cubicBezTo>
                    <a:cubicBezTo>
                      <a:pt x="113" y="19"/>
                      <a:pt x="115" y="22"/>
                      <a:pt x="115" y="24"/>
                    </a:cubicBezTo>
                    <a:cubicBezTo>
                      <a:pt x="124" y="24"/>
                      <a:pt x="124" y="24"/>
                      <a:pt x="124" y="24"/>
                    </a:cubicBezTo>
                    <a:cubicBezTo>
                      <a:pt x="124" y="19"/>
                      <a:pt x="120" y="12"/>
                      <a:pt x="109" y="12"/>
                    </a:cubicBezTo>
                    <a:cubicBezTo>
                      <a:pt x="99" y="12"/>
                      <a:pt x="92" y="19"/>
                      <a:pt x="92" y="29"/>
                    </a:cubicBezTo>
                    <a:cubicBezTo>
                      <a:pt x="92" y="40"/>
                      <a:pt x="99" y="46"/>
                      <a:pt x="109" y="46"/>
                    </a:cubicBezTo>
                    <a:cubicBezTo>
                      <a:pt x="121" y="46"/>
                      <a:pt x="124" y="39"/>
                      <a:pt x="125" y="34"/>
                    </a:cubicBezTo>
                    <a:lnTo>
                      <a:pt x="116" y="34"/>
                    </a:lnTo>
                    <a:close/>
                    <a:moveTo>
                      <a:pt x="127" y="29"/>
                    </a:moveTo>
                    <a:cubicBezTo>
                      <a:pt x="127" y="40"/>
                      <a:pt x="134" y="46"/>
                      <a:pt x="144" y="46"/>
                    </a:cubicBezTo>
                    <a:cubicBezTo>
                      <a:pt x="154" y="46"/>
                      <a:pt x="161" y="40"/>
                      <a:pt x="161" y="29"/>
                    </a:cubicBezTo>
                    <a:cubicBezTo>
                      <a:pt x="161" y="19"/>
                      <a:pt x="154" y="12"/>
                      <a:pt x="144" y="12"/>
                    </a:cubicBezTo>
                    <a:cubicBezTo>
                      <a:pt x="134" y="12"/>
                      <a:pt x="127" y="19"/>
                      <a:pt x="127" y="29"/>
                    </a:cubicBezTo>
                    <a:moveTo>
                      <a:pt x="144" y="19"/>
                    </a:moveTo>
                    <a:cubicBezTo>
                      <a:pt x="149" y="19"/>
                      <a:pt x="152" y="24"/>
                      <a:pt x="152" y="29"/>
                    </a:cubicBezTo>
                    <a:cubicBezTo>
                      <a:pt x="152" y="35"/>
                      <a:pt x="149" y="40"/>
                      <a:pt x="144" y="40"/>
                    </a:cubicBezTo>
                    <a:cubicBezTo>
                      <a:pt x="139" y="40"/>
                      <a:pt x="137" y="35"/>
                      <a:pt x="137" y="29"/>
                    </a:cubicBezTo>
                    <a:cubicBezTo>
                      <a:pt x="137" y="25"/>
                      <a:pt x="138" y="19"/>
                      <a:pt x="144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rgbClr val="C00000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4" name="Freeform 36">
                <a:extLst>
                  <a:ext uri="{FF2B5EF4-FFF2-40B4-BE49-F238E27FC236}">
                    <a16:creationId xmlns:a16="http://schemas.microsoft.com/office/drawing/2014/main" id="{A3E98CF2-10F6-2245-A48D-1B9A7B1A6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0619363" y="-12757150"/>
                <a:ext cx="9134475" cy="16760825"/>
              </a:xfrm>
              <a:custGeom>
                <a:avLst/>
                <a:gdLst>
                  <a:gd name="T0" fmla="*/ 0 w 151"/>
                  <a:gd name="T1" fmla="*/ 202 h 277"/>
                  <a:gd name="T2" fmla="*/ 0 w 151"/>
                  <a:gd name="T3" fmla="*/ 75 h 277"/>
                  <a:gd name="T4" fmla="*/ 75 w 151"/>
                  <a:gd name="T5" fmla="*/ 0 h 277"/>
                  <a:gd name="T6" fmla="*/ 75 w 151"/>
                  <a:gd name="T7" fmla="*/ 0 h 277"/>
                  <a:gd name="T8" fmla="*/ 151 w 151"/>
                  <a:gd name="T9" fmla="*/ 75 h 277"/>
                  <a:gd name="T10" fmla="*/ 151 w 151"/>
                  <a:gd name="T11" fmla="*/ 202 h 277"/>
                  <a:gd name="T12" fmla="*/ 75 w 151"/>
                  <a:gd name="T13" fmla="*/ 277 h 277"/>
                  <a:gd name="T14" fmla="*/ 75 w 151"/>
                  <a:gd name="T15" fmla="*/ 277 h 277"/>
                  <a:gd name="T16" fmla="*/ 0 w 151"/>
                  <a:gd name="T17" fmla="*/ 202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1" h="277">
                    <a:moveTo>
                      <a:pt x="0" y="202"/>
                    </a:moveTo>
                    <a:cubicBezTo>
                      <a:pt x="0" y="75"/>
                      <a:pt x="0" y="75"/>
                      <a:pt x="0" y="75"/>
                    </a:cubicBezTo>
                    <a:cubicBezTo>
                      <a:pt x="0" y="34"/>
                      <a:pt x="34" y="0"/>
                      <a:pt x="75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117" y="0"/>
                      <a:pt x="151" y="34"/>
                      <a:pt x="151" y="75"/>
                    </a:cubicBezTo>
                    <a:cubicBezTo>
                      <a:pt x="151" y="202"/>
                      <a:pt x="151" y="202"/>
                      <a:pt x="151" y="202"/>
                    </a:cubicBezTo>
                    <a:cubicBezTo>
                      <a:pt x="151" y="243"/>
                      <a:pt x="117" y="277"/>
                      <a:pt x="75" y="277"/>
                    </a:cubicBezTo>
                    <a:cubicBezTo>
                      <a:pt x="75" y="277"/>
                      <a:pt x="75" y="277"/>
                      <a:pt x="75" y="277"/>
                    </a:cubicBezTo>
                    <a:cubicBezTo>
                      <a:pt x="34" y="277"/>
                      <a:pt x="0" y="243"/>
                      <a:pt x="0" y="2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rgbClr val="C00000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5" name="Oval 37">
                <a:extLst>
                  <a:ext uri="{FF2B5EF4-FFF2-40B4-BE49-F238E27FC236}">
                    <a16:creationId xmlns:a16="http://schemas.microsoft.com/office/drawing/2014/main" id="{44440743-FF3A-2D41-87CE-A8DE916FD2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40619363" y="-23406100"/>
                <a:ext cx="9134475" cy="90757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rgbClr val="C00000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6" name="Freeform 38">
                <a:extLst>
                  <a:ext uri="{FF2B5EF4-FFF2-40B4-BE49-F238E27FC236}">
                    <a16:creationId xmlns:a16="http://schemas.microsoft.com/office/drawing/2014/main" id="{F167C5A1-28D3-5C42-835A-1E8B78D306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30214888" y="-23406100"/>
                <a:ext cx="20508913" cy="9075738"/>
              </a:xfrm>
              <a:custGeom>
                <a:avLst/>
                <a:gdLst>
                  <a:gd name="T0" fmla="*/ 264 w 339"/>
                  <a:gd name="T1" fmla="*/ 150 h 150"/>
                  <a:gd name="T2" fmla="*/ 75 w 339"/>
                  <a:gd name="T3" fmla="*/ 150 h 150"/>
                  <a:gd name="T4" fmla="*/ 0 w 339"/>
                  <a:gd name="T5" fmla="*/ 75 h 150"/>
                  <a:gd name="T6" fmla="*/ 0 w 339"/>
                  <a:gd name="T7" fmla="*/ 75 h 150"/>
                  <a:gd name="T8" fmla="*/ 75 w 339"/>
                  <a:gd name="T9" fmla="*/ 0 h 150"/>
                  <a:gd name="T10" fmla="*/ 264 w 339"/>
                  <a:gd name="T11" fmla="*/ 0 h 150"/>
                  <a:gd name="T12" fmla="*/ 339 w 339"/>
                  <a:gd name="T13" fmla="*/ 75 h 150"/>
                  <a:gd name="T14" fmla="*/ 339 w 339"/>
                  <a:gd name="T15" fmla="*/ 75 h 150"/>
                  <a:gd name="T16" fmla="*/ 264 w 339"/>
                  <a:gd name="T17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9" h="150">
                    <a:moveTo>
                      <a:pt x="264" y="150"/>
                    </a:moveTo>
                    <a:cubicBezTo>
                      <a:pt x="75" y="150"/>
                      <a:pt x="75" y="150"/>
                      <a:pt x="75" y="150"/>
                    </a:cubicBezTo>
                    <a:cubicBezTo>
                      <a:pt x="34" y="150"/>
                      <a:pt x="0" y="116"/>
                      <a:pt x="0" y="75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0" y="33"/>
                      <a:pt x="34" y="0"/>
                      <a:pt x="75" y="0"/>
                    </a:cubicBezTo>
                    <a:cubicBezTo>
                      <a:pt x="264" y="0"/>
                      <a:pt x="264" y="0"/>
                      <a:pt x="264" y="0"/>
                    </a:cubicBezTo>
                    <a:cubicBezTo>
                      <a:pt x="306" y="0"/>
                      <a:pt x="339" y="33"/>
                      <a:pt x="339" y="75"/>
                    </a:cubicBezTo>
                    <a:cubicBezTo>
                      <a:pt x="339" y="75"/>
                      <a:pt x="339" y="75"/>
                      <a:pt x="339" y="75"/>
                    </a:cubicBezTo>
                    <a:cubicBezTo>
                      <a:pt x="339" y="116"/>
                      <a:pt x="306" y="150"/>
                      <a:pt x="264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rgbClr val="C00000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7" name="Freeform 39">
                <a:extLst>
                  <a:ext uri="{FF2B5EF4-FFF2-40B4-BE49-F238E27FC236}">
                    <a16:creationId xmlns:a16="http://schemas.microsoft.com/office/drawing/2014/main" id="{226C9294-9A37-F643-B3AE-C739E85AB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24466550" y="-12757150"/>
                <a:ext cx="9074150" cy="16760825"/>
              </a:xfrm>
              <a:custGeom>
                <a:avLst/>
                <a:gdLst>
                  <a:gd name="T0" fmla="*/ 0 w 150"/>
                  <a:gd name="T1" fmla="*/ 202 h 277"/>
                  <a:gd name="T2" fmla="*/ 0 w 150"/>
                  <a:gd name="T3" fmla="*/ 75 h 277"/>
                  <a:gd name="T4" fmla="*/ 75 w 150"/>
                  <a:gd name="T5" fmla="*/ 0 h 277"/>
                  <a:gd name="T6" fmla="*/ 75 w 150"/>
                  <a:gd name="T7" fmla="*/ 0 h 277"/>
                  <a:gd name="T8" fmla="*/ 150 w 150"/>
                  <a:gd name="T9" fmla="*/ 75 h 277"/>
                  <a:gd name="T10" fmla="*/ 150 w 150"/>
                  <a:gd name="T11" fmla="*/ 202 h 277"/>
                  <a:gd name="T12" fmla="*/ 75 w 150"/>
                  <a:gd name="T13" fmla="*/ 277 h 277"/>
                  <a:gd name="T14" fmla="*/ 75 w 150"/>
                  <a:gd name="T15" fmla="*/ 277 h 277"/>
                  <a:gd name="T16" fmla="*/ 0 w 150"/>
                  <a:gd name="T17" fmla="*/ 202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0" h="277">
                    <a:moveTo>
                      <a:pt x="0" y="202"/>
                    </a:moveTo>
                    <a:cubicBezTo>
                      <a:pt x="0" y="75"/>
                      <a:pt x="0" y="75"/>
                      <a:pt x="0" y="75"/>
                    </a:cubicBezTo>
                    <a:cubicBezTo>
                      <a:pt x="0" y="34"/>
                      <a:pt x="33" y="0"/>
                      <a:pt x="75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116" y="0"/>
                      <a:pt x="150" y="34"/>
                      <a:pt x="150" y="75"/>
                    </a:cubicBezTo>
                    <a:cubicBezTo>
                      <a:pt x="150" y="202"/>
                      <a:pt x="150" y="202"/>
                      <a:pt x="150" y="202"/>
                    </a:cubicBezTo>
                    <a:cubicBezTo>
                      <a:pt x="150" y="243"/>
                      <a:pt x="116" y="277"/>
                      <a:pt x="75" y="277"/>
                    </a:cubicBezTo>
                    <a:cubicBezTo>
                      <a:pt x="75" y="277"/>
                      <a:pt x="75" y="277"/>
                      <a:pt x="75" y="277"/>
                    </a:cubicBezTo>
                    <a:cubicBezTo>
                      <a:pt x="33" y="277"/>
                      <a:pt x="0" y="243"/>
                      <a:pt x="0" y="2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rgbClr val="C00000"/>
                  </a:solidFill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9FC8656-A129-1245-8483-CBE7AE60D90E}"/>
                </a:ext>
              </a:extLst>
            </p:cNvPr>
            <p:cNvGrpSpPr/>
            <p:nvPr userDrawn="1"/>
          </p:nvGrpSpPr>
          <p:grpSpPr>
            <a:xfrm>
              <a:off x="5593906" y="2047382"/>
              <a:ext cx="1182542" cy="358270"/>
              <a:chOff x="-59269313" y="-32937450"/>
              <a:chExt cx="105651301" cy="32008762"/>
            </a:xfrm>
            <a:solidFill>
              <a:schemeClr val="bg1"/>
            </a:solidFill>
          </p:grpSpPr>
          <p:sp>
            <p:nvSpPr>
              <p:cNvPr id="21" name="Freeform 24">
                <a:extLst>
                  <a:ext uri="{FF2B5EF4-FFF2-40B4-BE49-F238E27FC236}">
                    <a16:creationId xmlns:a16="http://schemas.microsoft.com/office/drawing/2014/main" id="{B375D174-D1EB-E543-A3C1-DF76517012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9269313" y="-32937450"/>
                <a:ext cx="26123900" cy="31362650"/>
              </a:xfrm>
              <a:custGeom>
                <a:avLst/>
                <a:gdLst>
                  <a:gd name="T0" fmla="*/ 1097 w 16456"/>
                  <a:gd name="T1" fmla="*/ 0 h 19756"/>
                  <a:gd name="T2" fmla="*/ 8197 w 16456"/>
                  <a:gd name="T3" fmla="*/ 11049 h 19756"/>
                  <a:gd name="T4" fmla="*/ 15421 w 16456"/>
                  <a:gd name="T5" fmla="*/ 0 h 19756"/>
                  <a:gd name="T6" fmla="*/ 16456 w 16456"/>
                  <a:gd name="T7" fmla="*/ 0 h 19756"/>
                  <a:gd name="T8" fmla="*/ 8727 w 16456"/>
                  <a:gd name="T9" fmla="*/ 12048 h 19756"/>
                  <a:gd name="T10" fmla="*/ 8727 w 16456"/>
                  <a:gd name="T11" fmla="*/ 19756 h 19756"/>
                  <a:gd name="T12" fmla="*/ 7704 w 16456"/>
                  <a:gd name="T13" fmla="*/ 19756 h 19756"/>
                  <a:gd name="T14" fmla="*/ 7704 w 16456"/>
                  <a:gd name="T15" fmla="*/ 11987 h 19756"/>
                  <a:gd name="T16" fmla="*/ 0 w 16456"/>
                  <a:gd name="T17" fmla="*/ 0 h 19756"/>
                  <a:gd name="T18" fmla="*/ 1097 w 16456"/>
                  <a:gd name="T19" fmla="*/ 0 h 19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456" h="19756">
                    <a:moveTo>
                      <a:pt x="1097" y="0"/>
                    </a:moveTo>
                    <a:lnTo>
                      <a:pt x="8197" y="11049"/>
                    </a:lnTo>
                    <a:lnTo>
                      <a:pt x="15421" y="0"/>
                    </a:lnTo>
                    <a:lnTo>
                      <a:pt x="16456" y="0"/>
                    </a:lnTo>
                    <a:lnTo>
                      <a:pt x="8727" y="12048"/>
                    </a:lnTo>
                    <a:lnTo>
                      <a:pt x="8727" y="19756"/>
                    </a:lnTo>
                    <a:lnTo>
                      <a:pt x="7704" y="19756"/>
                    </a:lnTo>
                    <a:lnTo>
                      <a:pt x="7704" y="11987"/>
                    </a:lnTo>
                    <a:lnTo>
                      <a:pt x="0" y="0"/>
                    </a:lnTo>
                    <a:lnTo>
                      <a:pt x="109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F63E40A5-8E7B-B940-A0C3-93B9924A7245}"/>
                  </a:ext>
                </a:extLst>
              </p:cNvPr>
              <p:cNvGrpSpPr/>
              <p:nvPr/>
            </p:nvGrpSpPr>
            <p:grpSpPr>
              <a:xfrm>
                <a:off x="-37469763" y="-32937450"/>
                <a:ext cx="83851751" cy="32008762"/>
                <a:chOff x="-37469763" y="-32937450"/>
                <a:chExt cx="83851751" cy="32008762"/>
              </a:xfrm>
              <a:grpFill/>
            </p:grpSpPr>
            <p:sp>
              <p:nvSpPr>
                <p:cNvPr id="23" name="Freeform 25">
                  <a:extLst>
                    <a:ext uri="{FF2B5EF4-FFF2-40B4-BE49-F238E27FC236}">
                      <a16:creationId xmlns:a16="http://schemas.microsoft.com/office/drawing/2014/main" id="{C2982239-87CA-6C4F-B93D-3582AD2A0B7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37469763" y="-24892000"/>
                  <a:ext cx="20234275" cy="23963312"/>
                </a:xfrm>
                <a:custGeom>
                  <a:avLst/>
                  <a:gdLst>
                    <a:gd name="T0" fmla="*/ 82 w 1034"/>
                    <a:gd name="T1" fmla="*/ 612 h 1224"/>
                    <a:gd name="T2" fmla="*/ 115 w 1034"/>
                    <a:gd name="T3" fmla="*/ 850 h 1224"/>
                    <a:gd name="T4" fmla="*/ 208 w 1034"/>
                    <a:gd name="T5" fmla="*/ 1021 h 1224"/>
                    <a:gd name="T6" fmla="*/ 347 w 1034"/>
                    <a:gd name="T7" fmla="*/ 1123 h 1224"/>
                    <a:gd name="T8" fmla="*/ 518 w 1034"/>
                    <a:gd name="T9" fmla="*/ 1157 h 1224"/>
                    <a:gd name="T10" fmla="*/ 692 w 1034"/>
                    <a:gd name="T11" fmla="*/ 1123 h 1224"/>
                    <a:gd name="T12" fmla="*/ 830 w 1034"/>
                    <a:gd name="T13" fmla="*/ 1021 h 1224"/>
                    <a:gd name="T14" fmla="*/ 920 w 1034"/>
                    <a:gd name="T15" fmla="*/ 850 h 1224"/>
                    <a:gd name="T16" fmla="*/ 952 w 1034"/>
                    <a:gd name="T17" fmla="*/ 612 h 1224"/>
                    <a:gd name="T18" fmla="*/ 920 w 1034"/>
                    <a:gd name="T19" fmla="*/ 374 h 1224"/>
                    <a:gd name="T20" fmla="*/ 830 w 1034"/>
                    <a:gd name="T21" fmla="*/ 203 h 1224"/>
                    <a:gd name="T22" fmla="*/ 692 w 1034"/>
                    <a:gd name="T23" fmla="*/ 100 h 1224"/>
                    <a:gd name="T24" fmla="*/ 518 w 1034"/>
                    <a:gd name="T25" fmla="*/ 67 h 1224"/>
                    <a:gd name="T26" fmla="*/ 344 w 1034"/>
                    <a:gd name="T27" fmla="*/ 102 h 1224"/>
                    <a:gd name="T28" fmla="*/ 205 w 1034"/>
                    <a:gd name="T29" fmla="*/ 204 h 1224"/>
                    <a:gd name="T30" fmla="*/ 114 w 1034"/>
                    <a:gd name="T31" fmla="*/ 374 h 1224"/>
                    <a:gd name="T32" fmla="*/ 82 w 1034"/>
                    <a:gd name="T33" fmla="*/ 612 h 1224"/>
                    <a:gd name="T34" fmla="*/ 0 w 1034"/>
                    <a:gd name="T35" fmla="*/ 612 h 1224"/>
                    <a:gd name="T36" fmla="*/ 39 w 1034"/>
                    <a:gd name="T37" fmla="*/ 346 h 1224"/>
                    <a:gd name="T38" fmla="*/ 148 w 1034"/>
                    <a:gd name="T39" fmla="*/ 155 h 1224"/>
                    <a:gd name="T40" fmla="*/ 312 w 1034"/>
                    <a:gd name="T41" fmla="*/ 39 h 1224"/>
                    <a:gd name="T42" fmla="*/ 518 w 1034"/>
                    <a:gd name="T43" fmla="*/ 0 h 1224"/>
                    <a:gd name="T44" fmla="*/ 726 w 1034"/>
                    <a:gd name="T45" fmla="*/ 39 h 1224"/>
                    <a:gd name="T46" fmla="*/ 890 w 1034"/>
                    <a:gd name="T47" fmla="*/ 156 h 1224"/>
                    <a:gd name="T48" fmla="*/ 997 w 1034"/>
                    <a:gd name="T49" fmla="*/ 349 h 1224"/>
                    <a:gd name="T50" fmla="*/ 1034 w 1034"/>
                    <a:gd name="T51" fmla="*/ 612 h 1224"/>
                    <a:gd name="T52" fmla="*/ 996 w 1034"/>
                    <a:gd name="T53" fmla="*/ 878 h 1224"/>
                    <a:gd name="T54" fmla="*/ 889 w 1034"/>
                    <a:gd name="T55" fmla="*/ 1070 h 1224"/>
                    <a:gd name="T56" fmla="*/ 726 w 1034"/>
                    <a:gd name="T57" fmla="*/ 1185 h 1224"/>
                    <a:gd name="T58" fmla="*/ 523 w 1034"/>
                    <a:gd name="T59" fmla="*/ 1224 h 1224"/>
                    <a:gd name="T60" fmla="*/ 316 w 1034"/>
                    <a:gd name="T61" fmla="*/ 1184 h 1224"/>
                    <a:gd name="T62" fmla="*/ 150 w 1034"/>
                    <a:gd name="T63" fmla="*/ 1067 h 1224"/>
                    <a:gd name="T64" fmla="*/ 40 w 1034"/>
                    <a:gd name="T65" fmla="*/ 876 h 1224"/>
                    <a:gd name="T66" fmla="*/ 0 w 1034"/>
                    <a:gd name="T67" fmla="*/ 612 h 1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34" h="1224">
                      <a:moveTo>
                        <a:pt x="82" y="612"/>
                      </a:moveTo>
                      <a:cubicBezTo>
                        <a:pt x="82" y="703"/>
                        <a:pt x="93" y="782"/>
                        <a:pt x="115" y="850"/>
                      </a:cubicBezTo>
                      <a:cubicBezTo>
                        <a:pt x="138" y="919"/>
                        <a:pt x="168" y="975"/>
                        <a:pt x="208" y="1021"/>
                      </a:cubicBezTo>
                      <a:cubicBezTo>
                        <a:pt x="247" y="1066"/>
                        <a:pt x="294" y="1100"/>
                        <a:pt x="347" y="1123"/>
                      </a:cubicBezTo>
                      <a:cubicBezTo>
                        <a:pt x="400" y="1146"/>
                        <a:pt x="458" y="1157"/>
                        <a:pt x="518" y="1157"/>
                      </a:cubicBezTo>
                      <a:cubicBezTo>
                        <a:pt x="581" y="1157"/>
                        <a:pt x="639" y="1146"/>
                        <a:pt x="692" y="1123"/>
                      </a:cubicBezTo>
                      <a:cubicBezTo>
                        <a:pt x="745" y="1100"/>
                        <a:pt x="791" y="1066"/>
                        <a:pt x="830" y="1021"/>
                      </a:cubicBezTo>
                      <a:cubicBezTo>
                        <a:pt x="868" y="975"/>
                        <a:pt x="899" y="919"/>
                        <a:pt x="920" y="850"/>
                      </a:cubicBezTo>
                      <a:cubicBezTo>
                        <a:pt x="942" y="782"/>
                        <a:pt x="952" y="703"/>
                        <a:pt x="952" y="612"/>
                      </a:cubicBezTo>
                      <a:cubicBezTo>
                        <a:pt x="952" y="522"/>
                        <a:pt x="942" y="442"/>
                        <a:pt x="920" y="374"/>
                      </a:cubicBezTo>
                      <a:cubicBezTo>
                        <a:pt x="899" y="306"/>
                        <a:pt x="868" y="249"/>
                        <a:pt x="830" y="203"/>
                      </a:cubicBezTo>
                      <a:cubicBezTo>
                        <a:pt x="791" y="157"/>
                        <a:pt x="745" y="123"/>
                        <a:pt x="692" y="100"/>
                      </a:cubicBezTo>
                      <a:cubicBezTo>
                        <a:pt x="639" y="78"/>
                        <a:pt x="581" y="67"/>
                        <a:pt x="518" y="67"/>
                      </a:cubicBezTo>
                      <a:cubicBezTo>
                        <a:pt x="456" y="67"/>
                        <a:pt x="398" y="79"/>
                        <a:pt x="344" y="102"/>
                      </a:cubicBezTo>
                      <a:cubicBezTo>
                        <a:pt x="291" y="125"/>
                        <a:pt x="245" y="159"/>
                        <a:pt x="205" y="204"/>
                      </a:cubicBezTo>
                      <a:cubicBezTo>
                        <a:pt x="166" y="249"/>
                        <a:pt x="136" y="306"/>
                        <a:pt x="114" y="374"/>
                      </a:cubicBezTo>
                      <a:cubicBezTo>
                        <a:pt x="93" y="442"/>
                        <a:pt x="82" y="522"/>
                        <a:pt x="82" y="612"/>
                      </a:cubicBezTo>
                      <a:moveTo>
                        <a:pt x="0" y="612"/>
                      </a:moveTo>
                      <a:cubicBezTo>
                        <a:pt x="0" y="511"/>
                        <a:pt x="13" y="423"/>
                        <a:pt x="39" y="346"/>
                      </a:cubicBezTo>
                      <a:cubicBezTo>
                        <a:pt x="65" y="270"/>
                        <a:pt x="101" y="206"/>
                        <a:pt x="148" y="155"/>
                      </a:cubicBezTo>
                      <a:cubicBezTo>
                        <a:pt x="194" y="104"/>
                        <a:pt x="249" y="65"/>
                        <a:pt x="312" y="39"/>
                      </a:cubicBezTo>
                      <a:cubicBezTo>
                        <a:pt x="375" y="13"/>
                        <a:pt x="444" y="0"/>
                        <a:pt x="518" y="0"/>
                      </a:cubicBezTo>
                      <a:cubicBezTo>
                        <a:pt x="594" y="0"/>
                        <a:pt x="663" y="13"/>
                        <a:pt x="726" y="39"/>
                      </a:cubicBezTo>
                      <a:cubicBezTo>
                        <a:pt x="789" y="65"/>
                        <a:pt x="844" y="104"/>
                        <a:pt x="890" y="156"/>
                      </a:cubicBezTo>
                      <a:cubicBezTo>
                        <a:pt x="936" y="208"/>
                        <a:pt x="971" y="272"/>
                        <a:pt x="997" y="349"/>
                      </a:cubicBezTo>
                      <a:cubicBezTo>
                        <a:pt x="1022" y="425"/>
                        <a:pt x="1034" y="513"/>
                        <a:pt x="1034" y="612"/>
                      </a:cubicBezTo>
                      <a:cubicBezTo>
                        <a:pt x="1034" y="713"/>
                        <a:pt x="1021" y="802"/>
                        <a:pt x="996" y="878"/>
                      </a:cubicBezTo>
                      <a:cubicBezTo>
                        <a:pt x="970" y="955"/>
                        <a:pt x="934" y="1018"/>
                        <a:pt x="889" y="1070"/>
                      </a:cubicBezTo>
                      <a:cubicBezTo>
                        <a:pt x="843" y="1121"/>
                        <a:pt x="789" y="1159"/>
                        <a:pt x="726" y="1185"/>
                      </a:cubicBezTo>
                      <a:cubicBezTo>
                        <a:pt x="663" y="1211"/>
                        <a:pt x="596" y="1224"/>
                        <a:pt x="523" y="1224"/>
                      </a:cubicBezTo>
                      <a:cubicBezTo>
                        <a:pt x="449" y="1224"/>
                        <a:pt x="380" y="1211"/>
                        <a:pt x="316" y="1184"/>
                      </a:cubicBezTo>
                      <a:cubicBezTo>
                        <a:pt x="252" y="1157"/>
                        <a:pt x="196" y="1119"/>
                        <a:pt x="150" y="1067"/>
                      </a:cubicBezTo>
                      <a:cubicBezTo>
                        <a:pt x="103" y="1016"/>
                        <a:pt x="66" y="952"/>
                        <a:pt x="40" y="876"/>
                      </a:cubicBezTo>
                      <a:cubicBezTo>
                        <a:pt x="13" y="800"/>
                        <a:pt x="0" y="712"/>
                        <a:pt x="0" y="61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350"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Freeform 26">
                  <a:extLst>
                    <a:ext uri="{FF2B5EF4-FFF2-40B4-BE49-F238E27FC236}">
                      <a16:creationId xmlns:a16="http://schemas.microsoft.com/office/drawing/2014/main" id="{6FD75C7A-E373-CC46-B70D-E82CB0ABDA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3498513" y="-24225250"/>
                  <a:ext cx="16849725" cy="23296562"/>
                </a:xfrm>
                <a:custGeom>
                  <a:avLst/>
                  <a:gdLst>
                    <a:gd name="T0" fmla="*/ 80 w 861"/>
                    <a:gd name="T1" fmla="*/ 0 h 1190"/>
                    <a:gd name="T2" fmla="*/ 80 w 861"/>
                    <a:gd name="T3" fmla="*/ 792 h 1190"/>
                    <a:gd name="T4" fmla="*/ 169 w 861"/>
                    <a:gd name="T5" fmla="*/ 1041 h 1190"/>
                    <a:gd name="T6" fmla="*/ 409 w 861"/>
                    <a:gd name="T7" fmla="*/ 1123 h 1190"/>
                    <a:gd name="T8" fmla="*/ 555 w 861"/>
                    <a:gd name="T9" fmla="*/ 1092 h 1190"/>
                    <a:gd name="T10" fmla="*/ 673 w 861"/>
                    <a:gd name="T11" fmla="*/ 1007 h 1190"/>
                    <a:gd name="T12" fmla="*/ 752 w 861"/>
                    <a:gd name="T13" fmla="*/ 876 h 1190"/>
                    <a:gd name="T14" fmla="*/ 781 w 861"/>
                    <a:gd name="T15" fmla="*/ 712 h 1190"/>
                    <a:gd name="T16" fmla="*/ 781 w 861"/>
                    <a:gd name="T17" fmla="*/ 0 h 1190"/>
                    <a:gd name="T18" fmla="*/ 861 w 861"/>
                    <a:gd name="T19" fmla="*/ 0 h 1190"/>
                    <a:gd name="T20" fmla="*/ 861 w 861"/>
                    <a:gd name="T21" fmla="*/ 1157 h 1190"/>
                    <a:gd name="T22" fmla="*/ 794 w 861"/>
                    <a:gd name="T23" fmla="*/ 1157 h 1190"/>
                    <a:gd name="T24" fmla="*/ 783 w 861"/>
                    <a:gd name="T25" fmla="*/ 950 h 1190"/>
                    <a:gd name="T26" fmla="*/ 708 w 861"/>
                    <a:gd name="T27" fmla="*/ 1058 h 1190"/>
                    <a:gd name="T28" fmla="*/ 613 w 861"/>
                    <a:gd name="T29" fmla="*/ 1132 h 1190"/>
                    <a:gd name="T30" fmla="*/ 504 w 861"/>
                    <a:gd name="T31" fmla="*/ 1176 h 1190"/>
                    <a:gd name="T32" fmla="*/ 391 w 861"/>
                    <a:gd name="T33" fmla="*/ 1190 h 1190"/>
                    <a:gd name="T34" fmla="*/ 235 w 861"/>
                    <a:gd name="T35" fmla="*/ 1166 h 1190"/>
                    <a:gd name="T36" fmla="*/ 112 w 861"/>
                    <a:gd name="T37" fmla="*/ 1092 h 1190"/>
                    <a:gd name="T38" fmla="*/ 30 w 861"/>
                    <a:gd name="T39" fmla="*/ 969 h 1190"/>
                    <a:gd name="T40" fmla="*/ 0 w 861"/>
                    <a:gd name="T41" fmla="*/ 796 h 1190"/>
                    <a:gd name="T42" fmla="*/ 0 w 861"/>
                    <a:gd name="T43" fmla="*/ 0 h 1190"/>
                    <a:gd name="T44" fmla="*/ 80 w 861"/>
                    <a:gd name="T45" fmla="*/ 0 h 1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861" h="1190">
                      <a:moveTo>
                        <a:pt x="80" y="0"/>
                      </a:moveTo>
                      <a:cubicBezTo>
                        <a:pt x="80" y="792"/>
                        <a:pt x="80" y="792"/>
                        <a:pt x="80" y="792"/>
                      </a:cubicBezTo>
                      <a:cubicBezTo>
                        <a:pt x="80" y="903"/>
                        <a:pt x="109" y="986"/>
                        <a:pt x="169" y="1041"/>
                      </a:cubicBezTo>
                      <a:cubicBezTo>
                        <a:pt x="228" y="1096"/>
                        <a:pt x="308" y="1123"/>
                        <a:pt x="409" y="1123"/>
                      </a:cubicBezTo>
                      <a:cubicBezTo>
                        <a:pt x="461" y="1123"/>
                        <a:pt x="510" y="1113"/>
                        <a:pt x="555" y="1092"/>
                      </a:cubicBezTo>
                      <a:cubicBezTo>
                        <a:pt x="600" y="1072"/>
                        <a:pt x="639" y="1043"/>
                        <a:pt x="673" y="1007"/>
                      </a:cubicBezTo>
                      <a:cubicBezTo>
                        <a:pt x="706" y="970"/>
                        <a:pt x="733" y="927"/>
                        <a:pt x="752" y="876"/>
                      </a:cubicBezTo>
                      <a:cubicBezTo>
                        <a:pt x="771" y="826"/>
                        <a:pt x="781" y="771"/>
                        <a:pt x="781" y="712"/>
                      </a:cubicBezTo>
                      <a:cubicBezTo>
                        <a:pt x="781" y="0"/>
                        <a:pt x="781" y="0"/>
                        <a:pt x="781" y="0"/>
                      </a:cubicBezTo>
                      <a:cubicBezTo>
                        <a:pt x="861" y="0"/>
                        <a:pt x="861" y="0"/>
                        <a:pt x="861" y="0"/>
                      </a:cubicBezTo>
                      <a:cubicBezTo>
                        <a:pt x="861" y="1157"/>
                        <a:pt x="861" y="1157"/>
                        <a:pt x="861" y="1157"/>
                      </a:cubicBezTo>
                      <a:cubicBezTo>
                        <a:pt x="794" y="1157"/>
                        <a:pt x="794" y="1157"/>
                        <a:pt x="794" y="1157"/>
                      </a:cubicBezTo>
                      <a:cubicBezTo>
                        <a:pt x="783" y="950"/>
                        <a:pt x="783" y="950"/>
                        <a:pt x="783" y="950"/>
                      </a:cubicBezTo>
                      <a:cubicBezTo>
                        <a:pt x="762" y="991"/>
                        <a:pt x="737" y="1027"/>
                        <a:pt x="708" y="1058"/>
                      </a:cubicBezTo>
                      <a:cubicBezTo>
                        <a:pt x="679" y="1088"/>
                        <a:pt x="648" y="1113"/>
                        <a:pt x="613" y="1132"/>
                      </a:cubicBezTo>
                      <a:cubicBezTo>
                        <a:pt x="578" y="1152"/>
                        <a:pt x="541" y="1166"/>
                        <a:pt x="504" y="1176"/>
                      </a:cubicBezTo>
                      <a:cubicBezTo>
                        <a:pt x="466" y="1185"/>
                        <a:pt x="428" y="1190"/>
                        <a:pt x="391" y="1190"/>
                      </a:cubicBezTo>
                      <a:cubicBezTo>
                        <a:pt x="335" y="1190"/>
                        <a:pt x="283" y="1182"/>
                        <a:pt x="235" y="1166"/>
                      </a:cubicBezTo>
                      <a:cubicBezTo>
                        <a:pt x="188" y="1149"/>
                        <a:pt x="147" y="1125"/>
                        <a:pt x="112" y="1092"/>
                      </a:cubicBezTo>
                      <a:cubicBezTo>
                        <a:pt x="77" y="1060"/>
                        <a:pt x="49" y="1019"/>
                        <a:pt x="30" y="969"/>
                      </a:cubicBezTo>
                      <a:cubicBezTo>
                        <a:pt x="10" y="919"/>
                        <a:pt x="0" y="862"/>
                        <a:pt x="0" y="796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8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350"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Freeform 27">
                  <a:extLst>
                    <a:ext uri="{FF2B5EF4-FFF2-40B4-BE49-F238E27FC236}">
                      <a16:creationId xmlns:a16="http://schemas.microsoft.com/office/drawing/2014/main" id="{ECF7ADA2-7366-EE40-9576-02A44D93A4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81988" y="-32937450"/>
                  <a:ext cx="4051300" cy="8653462"/>
                </a:xfrm>
                <a:custGeom>
                  <a:avLst/>
                  <a:gdLst>
                    <a:gd name="T0" fmla="*/ 207 w 207"/>
                    <a:gd name="T1" fmla="*/ 135 h 442"/>
                    <a:gd name="T2" fmla="*/ 154 w 207"/>
                    <a:gd name="T3" fmla="*/ 338 h 442"/>
                    <a:gd name="T4" fmla="*/ 0 w 207"/>
                    <a:gd name="T5" fmla="*/ 442 h 442"/>
                    <a:gd name="T6" fmla="*/ 0 w 207"/>
                    <a:gd name="T7" fmla="*/ 378 h 442"/>
                    <a:gd name="T8" fmla="*/ 94 w 207"/>
                    <a:gd name="T9" fmla="*/ 297 h 442"/>
                    <a:gd name="T10" fmla="*/ 123 w 207"/>
                    <a:gd name="T11" fmla="*/ 142 h 442"/>
                    <a:gd name="T12" fmla="*/ 82 w 207"/>
                    <a:gd name="T13" fmla="*/ 142 h 442"/>
                    <a:gd name="T14" fmla="*/ 82 w 207"/>
                    <a:gd name="T15" fmla="*/ 0 h 442"/>
                    <a:gd name="T16" fmla="*/ 207 w 207"/>
                    <a:gd name="T17" fmla="*/ 0 h 442"/>
                    <a:gd name="T18" fmla="*/ 207 w 207"/>
                    <a:gd name="T19" fmla="*/ 135 h 4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7" h="442">
                      <a:moveTo>
                        <a:pt x="207" y="135"/>
                      </a:moveTo>
                      <a:cubicBezTo>
                        <a:pt x="207" y="221"/>
                        <a:pt x="189" y="289"/>
                        <a:pt x="154" y="338"/>
                      </a:cubicBezTo>
                      <a:cubicBezTo>
                        <a:pt x="118" y="387"/>
                        <a:pt x="67" y="422"/>
                        <a:pt x="0" y="442"/>
                      </a:cubicBezTo>
                      <a:cubicBezTo>
                        <a:pt x="0" y="378"/>
                        <a:pt x="0" y="378"/>
                        <a:pt x="0" y="378"/>
                      </a:cubicBezTo>
                      <a:cubicBezTo>
                        <a:pt x="43" y="360"/>
                        <a:pt x="75" y="333"/>
                        <a:pt x="94" y="297"/>
                      </a:cubicBezTo>
                      <a:cubicBezTo>
                        <a:pt x="113" y="260"/>
                        <a:pt x="123" y="209"/>
                        <a:pt x="123" y="142"/>
                      </a:cubicBezTo>
                      <a:cubicBezTo>
                        <a:pt x="82" y="142"/>
                        <a:pt x="82" y="142"/>
                        <a:pt x="82" y="142"/>
                      </a:cubicBez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lnTo>
                        <a:pt x="207" y="1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350"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Freeform 28">
                  <a:extLst>
                    <a:ext uri="{FF2B5EF4-FFF2-40B4-BE49-F238E27FC236}">
                      <a16:creationId xmlns:a16="http://schemas.microsoft.com/office/drawing/2014/main" id="{5B990480-9D12-F64C-8A8F-2E2B430EC1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151100" y="-24892000"/>
                  <a:ext cx="10390188" cy="23317200"/>
                </a:xfrm>
                <a:custGeom>
                  <a:avLst/>
                  <a:gdLst>
                    <a:gd name="T0" fmla="*/ 0 w 531"/>
                    <a:gd name="T1" fmla="*/ 1191 h 1191"/>
                    <a:gd name="T2" fmla="*/ 0 w 531"/>
                    <a:gd name="T3" fmla="*/ 34 h 1191"/>
                    <a:gd name="T4" fmla="*/ 64 w 531"/>
                    <a:gd name="T5" fmla="*/ 34 h 1191"/>
                    <a:gd name="T6" fmla="*/ 78 w 531"/>
                    <a:gd name="T7" fmla="*/ 279 h 1191"/>
                    <a:gd name="T8" fmla="*/ 212 w 531"/>
                    <a:gd name="T9" fmla="*/ 66 h 1191"/>
                    <a:gd name="T10" fmla="*/ 416 w 531"/>
                    <a:gd name="T11" fmla="*/ 0 h 1191"/>
                    <a:gd name="T12" fmla="*/ 479 w 531"/>
                    <a:gd name="T13" fmla="*/ 6 h 1191"/>
                    <a:gd name="T14" fmla="*/ 531 w 531"/>
                    <a:gd name="T15" fmla="*/ 18 h 1191"/>
                    <a:gd name="T16" fmla="*/ 531 w 531"/>
                    <a:gd name="T17" fmla="*/ 96 h 1191"/>
                    <a:gd name="T18" fmla="*/ 473 w 531"/>
                    <a:gd name="T19" fmla="*/ 82 h 1191"/>
                    <a:gd name="T20" fmla="*/ 409 w 531"/>
                    <a:gd name="T21" fmla="*/ 76 h 1191"/>
                    <a:gd name="T22" fmla="*/ 282 w 531"/>
                    <a:gd name="T23" fmla="*/ 109 h 1191"/>
                    <a:gd name="T24" fmla="*/ 177 w 531"/>
                    <a:gd name="T25" fmla="*/ 204 h 1191"/>
                    <a:gd name="T26" fmla="*/ 106 w 531"/>
                    <a:gd name="T27" fmla="*/ 350 h 1191"/>
                    <a:gd name="T28" fmla="*/ 80 w 531"/>
                    <a:gd name="T29" fmla="*/ 537 h 1191"/>
                    <a:gd name="T30" fmla="*/ 80 w 531"/>
                    <a:gd name="T31" fmla="*/ 1191 h 1191"/>
                    <a:gd name="T32" fmla="*/ 0 w 531"/>
                    <a:gd name="T33" fmla="*/ 1191 h 1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31" h="1191">
                      <a:moveTo>
                        <a:pt x="0" y="1191"/>
                      </a:move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64" y="34"/>
                        <a:pt x="64" y="34"/>
                        <a:pt x="64" y="34"/>
                      </a:cubicBezTo>
                      <a:cubicBezTo>
                        <a:pt x="78" y="279"/>
                        <a:pt x="78" y="279"/>
                        <a:pt x="78" y="279"/>
                      </a:cubicBezTo>
                      <a:cubicBezTo>
                        <a:pt x="107" y="181"/>
                        <a:pt x="152" y="110"/>
                        <a:pt x="212" y="66"/>
                      </a:cubicBezTo>
                      <a:cubicBezTo>
                        <a:pt x="272" y="22"/>
                        <a:pt x="340" y="0"/>
                        <a:pt x="416" y="0"/>
                      </a:cubicBezTo>
                      <a:cubicBezTo>
                        <a:pt x="436" y="0"/>
                        <a:pt x="458" y="2"/>
                        <a:pt x="479" y="6"/>
                      </a:cubicBezTo>
                      <a:cubicBezTo>
                        <a:pt x="501" y="10"/>
                        <a:pt x="518" y="14"/>
                        <a:pt x="531" y="18"/>
                      </a:cubicBezTo>
                      <a:cubicBezTo>
                        <a:pt x="531" y="96"/>
                        <a:pt x="531" y="96"/>
                        <a:pt x="531" y="96"/>
                      </a:cubicBezTo>
                      <a:cubicBezTo>
                        <a:pt x="512" y="90"/>
                        <a:pt x="493" y="85"/>
                        <a:pt x="473" y="82"/>
                      </a:cubicBezTo>
                      <a:cubicBezTo>
                        <a:pt x="452" y="78"/>
                        <a:pt x="431" y="76"/>
                        <a:pt x="409" y="76"/>
                      </a:cubicBezTo>
                      <a:cubicBezTo>
                        <a:pt x="364" y="76"/>
                        <a:pt x="322" y="87"/>
                        <a:pt x="282" y="109"/>
                      </a:cubicBezTo>
                      <a:cubicBezTo>
                        <a:pt x="242" y="132"/>
                        <a:pt x="207" y="163"/>
                        <a:pt x="177" y="204"/>
                      </a:cubicBezTo>
                      <a:cubicBezTo>
                        <a:pt x="148" y="245"/>
                        <a:pt x="124" y="293"/>
                        <a:pt x="106" y="350"/>
                      </a:cubicBezTo>
                      <a:cubicBezTo>
                        <a:pt x="89" y="406"/>
                        <a:pt x="80" y="468"/>
                        <a:pt x="80" y="537"/>
                      </a:cubicBezTo>
                      <a:cubicBezTo>
                        <a:pt x="80" y="1191"/>
                        <a:pt x="80" y="1191"/>
                        <a:pt x="80" y="1191"/>
                      </a:cubicBezTo>
                      <a:lnTo>
                        <a:pt x="0" y="1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350"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Freeform 29">
                  <a:extLst>
                    <a:ext uri="{FF2B5EF4-FFF2-40B4-BE49-F238E27FC236}">
                      <a16:creationId xmlns:a16="http://schemas.microsoft.com/office/drawing/2014/main" id="{2BD031C2-E442-5644-9DD1-D6A5F85012A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225500" y="-24892000"/>
                  <a:ext cx="20156488" cy="23963312"/>
                </a:xfrm>
                <a:custGeom>
                  <a:avLst/>
                  <a:gdLst>
                    <a:gd name="T0" fmla="*/ 514 w 1030"/>
                    <a:gd name="T1" fmla="*/ 67 h 1224"/>
                    <a:gd name="T2" fmla="*/ 351 w 1030"/>
                    <a:gd name="T3" fmla="*/ 99 h 1224"/>
                    <a:gd name="T4" fmla="*/ 218 w 1030"/>
                    <a:gd name="T5" fmla="*/ 194 h 1224"/>
                    <a:gd name="T6" fmla="*/ 124 w 1030"/>
                    <a:gd name="T7" fmla="*/ 350 h 1224"/>
                    <a:gd name="T8" fmla="*/ 82 w 1030"/>
                    <a:gd name="T9" fmla="*/ 563 h 1224"/>
                    <a:gd name="T10" fmla="*/ 945 w 1030"/>
                    <a:gd name="T11" fmla="*/ 563 h 1224"/>
                    <a:gd name="T12" fmla="*/ 903 w 1030"/>
                    <a:gd name="T13" fmla="*/ 348 h 1224"/>
                    <a:gd name="T14" fmla="*/ 810 w 1030"/>
                    <a:gd name="T15" fmla="*/ 192 h 1224"/>
                    <a:gd name="T16" fmla="*/ 676 w 1030"/>
                    <a:gd name="T17" fmla="*/ 98 h 1224"/>
                    <a:gd name="T18" fmla="*/ 514 w 1030"/>
                    <a:gd name="T19" fmla="*/ 67 h 1224"/>
                    <a:gd name="T20" fmla="*/ 1008 w 1030"/>
                    <a:gd name="T21" fmla="*/ 884 h 1224"/>
                    <a:gd name="T22" fmla="*/ 841 w 1030"/>
                    <a:gd name="T23" fmla="*/ 1133 h 1224"/>
                    <a:gd name="T24" fmla="*/ 540 w 1030"/>
                    <a:gd name="T25" fmla="*/ 1224 h 1224"/>
                    <a:gd name="T26" fmla="*/ 326 w 1030"/>
                    <a:gd name="T27" fmla="*/ 1184 h 1224"/>
                    <a:gd name="T28" fmla="*/ 155 w 1030"/>
                    <a:gd name="T29" fmla="*/ 1065 h 1224"/>
                    <a:gd name="T30" fmla="*/ 41 w 1030"/>
                    <a:gd name="T31" fmla="*/ 873 h 1224"/>
                    <a:gd name="T32" fmla="*/ 0 w 1030"/>
                    <a:gd name="T33" fmla="*/ 612 h 1224"/>
                    <a:gd name="T34" fmla="*/ 40 w 1030"/>
                    <a:gd name="T35" fmla="*/ 351 h 1224"/>
                    <a:gd name="T36" fmla="*/ 149 w 1030"/>
                    <a:gd name="T37" fmla="*/ 158 h 1224"/>
                    <a:gd name="T38" fmla="*/ 313 w 1030"/>
                    <a:gd name="T39" fmla="*/ 40 h 1224"/>
                    <a:gd name="T40" fmla="*/ 514 w 1030"/>
                    <a:gd name="T41" fmla="*/ 0 h 1224"/>
                    <a:gd name="T42" fmla="*/ 715 w 1030"/>
                    <a:gd name="T43" fmla="*/ 39 h 1224"/>
                    <a:gd name="T44" fmla="*/ 880 w 1030"/>
                    <a:gd name="T45" fmla="*/ 156 h 1224"/>
                    <a:gd name="T46" fmla="*/ 990 w 1030"/>
                    <a:gd name="T47" fmla="*/ 353 h 1224"/>
                    <a:gd name="T48" fmla="*/ 1030 w 1030"/>
                    <a:gd name="T49" fmla="*/ 632 h 1224"/>
                    <a:gd name="T50" fmla="*/ 82 w 1030"/>
                    <a:gd name="T51" fmla="*/ 632 h 1224"/>
                    <a:gd name="T52" fmla="*/ 122 w 1030"/>
                    <a:gd name="T53" fmla="*/ 865 h 1224"/>
                    <a:gd name="T54" fmla="*/ 222 w 1030"/>
                    <a:gd name="T55" fmla="*/ 1028 h 1224"/>
                    <a:gd name="T56" fmla="*/ 367 w 1030"/>
                    <a:gd name="T57" fmla="*/ 1124 h 1224"/>
                    <a:gd name="T58" fmla="*/ 543 w 1030"/>
                    <a:gd name="T59" fmla="*/ 1155 h 1224"/>
                    <a:gd name="T60" fmla="*/ 786 w 1030"/>
                    <a:gd name="T61" fmla="*/ 1085 h 1224"/>
                    <a:gd name="T62" fmla="*/ 924 w 1030"/>
                    <a:gd name="T63" fmla="*/ 884 h 1224"/>
                    <a:gd name="T64" fmla="*/ 1008 w 1030"/>
                    <a:gd name="T65" fmla="*/ 884 h 1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030" h="1224">
                      <a:moveTo>
                        <a:pt x="514" y="67"/>
                      </a:moveTo>
                      <a:cubicBezTo>
                        <a:pt x="456" y="67"/>
                        <a:pt x="402" y="78"/>
                        <a:pt x="351" y="99"/>
                      </a:cubicBezTo>
                      <a:cubicBezTo>
                        <a:pt x="301" y="121"/>
                        <a:pt x="256" y="152"/>
                        <a:pt x="218" y="194"/>
                      </a:cubicBezTo>
                      <a:cubicBezTo>
                        <a:pt x="179" y="236"/>
                        <a:pt x="148" y="287"/>
                        <a:pt x="124" y="350"/>
                      </a:cubicBezTo>
                      <a:cubicBezTo>
                        <a:pt x="101" y="412"/>
                        <a:pt x="87" y="483"/>
                        <a:pt x="82" y="563"/>
                      </a:cubicBezTo>
                      <a:cubicBezTo>
                        <a:pt x="945" y="563"/>
                        <a:pt x="945" y="563"/>
                        <a:pt x="945" y="563"/>
                      </a:cubicBezTo>
                      <a:cubicBezTo>
                        <a:pt x="941" y="482"/>
                        <a:pt x="927" y="410"/>
                        <a:pt x="903" y="348"/>
                      </a:cubicBezTo>
                      <a:cubicBezTo>
                        <a:pt x="880" y="285"/>
                        <a:pt x="848" y="233"/>
                        <a:pt x="810" y="192"/>
                      </a:cubicBezTo>
                      <a:cubicBezTo>
                        <a:pt x="771" y="150"/>
                        <a:pt x="727" y="119"/>
                        <a:pt x="676" y="98"/>
                      </a:cubicBezTo>
                      <a:cubicBezTo>
                        <a:pt x="626" y="78"/>
                        <a:pt x="572" y="67"/>
                        <a:pt x="514" y="67"/>
                      </a:cubicBezTo>
                      <a:moveTo>
                        <a:pt x="1008" y="884"/>
                      </a:moveTo>
                      <a:cubicBezTo>
                        <a:pt x="980" y="989"/>
                        <a:pt x="924" y="1072"/>
                        <a:pt x="841" y="1133"/>
                      </a:cubicBezTo>
                      <a:cubicBezTo>
                        <a:pt x="758" y="1194"/>
                        <a:pt x="658" y="1224"/>
                        <a:pt x="540" y="1224"/>
                      </a:cubicBezTo>
                      <a:cubicBezTo>
                        <a:pt x="463" y="1224"/>
                        <a:pt x="392" y="1211"/>
                        <a:pt x="326" y="1184"/>
                      </a:cubicBezTo>
                      <a:cubicBezTo>
                        <a:pt x="260" y="1157"/>
                        <a:pt x="203" y="1118"/>
                        <a:pt x="155" y="1065"/>
                      </a:cubicBezTo>
                      <a:cubicBezTo>
                        <a:pt x="106" y="1012"/>
                        <a:pt x="69" y="948"/>
                        <a:pt x="41" y="873"/>
                      </a:cubicBezTo>
                      <a:cubicBezTo>
                        <a:pt x="13" y="797"/>
                        <a:pt x="0" y="710"/>
                        <a:pt x="0" y="612"/>
                      </a:cubicBezTo>
                      <a:cubicBezTo>
                        <a:pt x="0" y="514"/>
                        <a:pt x="13" y="427"/>
                        <a:pt x="40" y="351"/>
                      </a:cubicBezTo>
                      <a:cubicBezTo>
                        <a:pt x="66" y="274"/>
                        <a:pt x="103" y="210"/>
                        <a:pt x="149" y="158"/>
                      </a:cubicBezTo>
                      <a:cubicBezTo>
                        <a:pt x="195" y="106"/>
                        <a:pt x="250" y="67"/>
                        <a:pt x="313" y="40"/>
                      </a:cubicBezTo>
                      <a:cubicBezTo>
                        <a:pt x="375" y="14"/>
                        <a:pt x="443" y="0"/>
                        <a:pt x="514" y="0"/>
                      </a:cubicBezTo>
                      <a:cubicBezTo>
                        <a:pt x="585" y="0"/>
                        <a:pt x="652" y="13"/>
                        <a:pt x="715" y="39"/>
                      </a:cubicBezTo>
                      <a:cubicBezTo>
                        <a:pt x="778" y="65"/>
                        <a:pt x="833" y="104"/>
                        <a:pt x="880" y="156"/>
                      </a:cubicBezTo>
                      <a:cubicBezTo>
                        <a:pt x="927" y="208"/>
                        <a:pt x="963" y="274"/>
                        <a:pt x="990" y="353"/>
                      </a:cubicBezTo>
                      <a:cubicBezTo>
                        <a:pt x="1017" y="432"/>
                        <a:pt x="1030" y="526"/>
                        <a:pt x="1030" y="632"/>
                      </a:cubicBezTo>
                      <a:cubicBezTo>
                        <a:pt x="82" y="632"/>
                        <a:pt x="82" y="632"/>
                        <a:pt x="82" y="632"/>
                      </a:cubicBezTo>
                      <a:cubicBezTo>
                        <a:pt x="83" y="721"/>
                        <a:pt x="97" y="799"/>
                        <a:pt x="122" y="865"/>
                      </a:cubicBezTo>
                      <a:cubicBezTo>
                        <a:pt x="148" y="931"/>
                        <a:pt x="181" y="985"/>
                        <a:pt x="222" y="1028"/>
                      </a:cubicBezTo>
                      <a:cubicBezTo>
                        <a:pt x="264" y="1071"/>
                        <a:pt x="312" y="1103"/>
                        <a:pt x="367" y="1124"/>
                      </a:cubicBezTo>
                      <a:cubicBezTo>
                        <a:pt x="422" y="1145"/>
                        <a:pt x="480" y="1155"/>
                        <a:pt x="543" y="1155"/>
                      </a:cubicBezTo>
                      <a:cubicBezTo>
                        <a:pt x="636" y="1155"/>
                        <a:pt x="717" y="1132"/>
                        <a:pt x="786" y="1085"/>
                      </a:cubicBezTo>
                      <a:cubicBezTo>
                        <a:pt x="854" y="1038"/>
                        <a:pt x="900" y="971"/>
                        <a:pt x="924" y="884"/>
                      </a:cubicBezTo>
                      <a:lnTo>
                        <a:pt x="1008" y="88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350"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45852601"/>
      </p:ext>
    </p:extLst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me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2" t="14280" r="44733" b="3050"/>
          <a:stretch/>
        </p:blipFill>
        <p:spPr>
          <a:xfrm rot="5400000">
            <a:off x="1998980" y="-2000251"/>
            <a:ext cx="5146037" cy="9144001"/>
          </a:xfrm>
          <a:prstGeom prst="rect">
            <a:avLst/>
          </a:prstGeom>
        </p:spPr>
      </p:pic>
      <p:grpSp>
        <p:nvGrpSpPr>
          <p:cNvPr id="48" name="Group 47"/>
          <p:cNvGrpSpPr/>
          <p:nvPr userDrawn="1"/>
        </p:nvGrpSpPr>
        <p:grpSpPr>
          <a:xfrm>
            <a:off x="410080" y="399299"/>
            <a:ext cx="792595" cy="419316"/>
            <a:chOff x="3133800" y="2372040"/>
            <a:chExt cx="514440" cy="272160"/>
          </a:xfrm>
          <a:solidFill>
            <a:schemeClr val="bg1"/>
          </a:solidFill>
        </p:grpSpPr>
        <p:sp>
          <p:nvSpPr>
            <p:cNvPr id="49" name="Freeform: Shape 38"/>
            <p:cNvSpPr/>
            <p:nvPr/>
          </p:nvSpPr>
          <p:spPr>
            <a:xfrm>
              <a:off x="3279600" y="2552040"/>
              <a:ext cx="22680" cy="8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49">
                  <a:moveTo>
                    <a:pt x="32" y="249"/>
                  </a:moveTo>
                  <a:lnTo>
                    <a:pt x="0" y="249"/>
                  </a:lnTo>
                  <a:lnTo>
                    <a:pt x="0" y="0"/>
                  </a:lnTo>
                  <a:lnTo>
                    <a:pt x="64" y="0"/>
                  </a:lnTo>
                  <a:lnTo>
                    <a:pt x="64" y="2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9"/>
            <p:cNvSpPr/>
            <p:nvPr/>
          </p:nvSpPr>
          <p:spPr>
            <a:xfrm>
              <a:off x="341604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6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0"/>
            <p:cNvSpPr/>
            <p:nvPr/>
          </p:nvSpPr>
          <p:spPr>
            <a:xfrm>
              <a:off x="318060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5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1"/>
            <p:cNvSpPr/>
            <p:nvPr/>
          </p:nvSpPr>
          <p:spPr>
            <a:xfrm>
              <a:off x="3507479" y="2550240"/>
              <a:ext cx="9504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" h="259">
                  <a:moveTo>
                    <a:pt x="133" y="0"/>
                  </a:moveTo>
                  <a:cubicBezTo>
                    <a:pt x="56" y="0"/>
                    <a:pt x="0" y="57"/>
                    <a:pt x="0" y="129"/>
                  </a:cubicBezTo>
                  <a:cubicBezTo>
                    <a:pt x="0" y="200"/>
                    <a:pt x="56" y="259"/>
                    <a:pt x="133" y="259"/>
                  </a:cubicBezTo>
                  <a:cubicBezTo>
                    <a:pt x="209" y="259"/>
                    <a:pt x="265" y="200"/>
                    <a:pt x="265" y="129"/>
                  </a:cubicBezTo>
                  <a:cubicBezTo>
                    <a:pt x="265" y="57"/>
                    <a:pt x="209" y="0"/>
                    <a:pt x="133" y="0"/>
                  </a:cubicBezTo>
                  <a:close/>
                  <a:moveTo>
                    <a:pt x="133" y="198"/>
                  </a:moveTo>
                  <a:cubicBezTo>
                    <a:pt x="95" y="198"/>
                    <a:pt x="69" y="169"/>
                    <a:pt x="69" y="132"/>
                  </a:cubicBezTo>
                  <a:cubicBezTo>
                    <a:pt x="69" y="95"/>
                    <a:pt x="95" y="66"/>
                    <a:pt x="133" y="66"/>
                  </a:cubicBezTo>
                  <a:cubicBezTo>
                    <a:pt x="170" y="66"/>
                    <a:pt x="196" y="95"/>
                    <a:pt x="196" y="132"/>
                  </a:cubicBezTo>
                  <a:cubicBezTo>
                    <a:pt x="196" y="169"/>
                    <a:pt x="170" y="198"/>
                    <a:pt x="133" y="1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2"/>
            <p:cNvSpPr/>
            <p:nvPr/>
          </p:nvSpPr>
          <p:spPr>
            <a:xfrm>
              <a:off x="3333240" y="2550960"/>
              <a:ext cx="6228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4" h="260">
                  <a:moveTo>
                    <a:pt x="92" y="0"/>
                  </a:moveTo>
                  <a:cubicBezTo>
                    <a:pt x="34" y="0"/>
                    <a:pt x="0" y="32"/>
                    <a:pt x="0" y="77"/>
                  </a:cubicBezTo>
                  <a:cubicBezTo>
                    <a:pt x="0" y="120"/>
                    <a:pt x="29" y="138"/>
                    <a:pt x="63" y="149"/>
                  </a:cubicBezTo>
                  <a:cubicBezTo>
                    <a:pt x="66" y="149"/>
                    <a:pt x="74" y="151"/>
                    <a:pt x="76" y="154"/>
                  </a:cubicBezTo>
                  <a:cubicBezTo>
                    <a:pt x="92" y="159"/>
                    <a:pt x="105" y="167"/>
                    <a:pt x="105" y="178"/>
                  </a:cubicBezTo>
                  <a:cubicBezTo>
                    <a:pt x="105" y="191"/>
                    <a:pt x="92" y="202"/>
                    <a:pt x="60" y="202"/>
                  </a:cubicBezTo>
                  <a:cubicBezTo>
                    <a:pt x="34" y="202"/>
                    <a:pt x="8" y="194"/>
                    <a:pt x="2" y="194"/>
                  </a:cubicBezTo>
                  <a:lnTo>
                    <a:pt x="2" y="252"/>
                  </a:lnTo>
                  <a:cubicBezTo>
                    <a:pt x="5" y="252"/>
                    <a:pt x="37" y="260"/>
                    <a:pt x="71" y="260"/>
                  </a:cubicBezTo>
                  <a:cubicBezTo>
                    <a:pt x="119" y="260"/>
                    <a:pt x="174" y="239"/>
                    <a:pt x="174" y="178"/>
                  </a:cubicBezTo>
                  <a:cubicBezTo>
                    <a:pt x="174" y="149"/>
                    <a:pt x="156" y="120"/>
                    <a:pt x="116" y="106"/>
                  </a:cubicBezTo>
                  <a:lnTo>
                    <a:pt x="98" y="101"/>
                  </a:lnTo>
                  <a:cubicBezTo>
                    <a:pt x="87" y="98"/>
                    <a:pt x="68" y="93"/>
                    <a:pt x="68" y="77"/>
                  </a:cubicBezTo>
                  <a:cubicBezTo>
                    <a:pt x="68" y="64"/>
                    <a:pt x="82" y="56"/>
                    <a:pt x="108" y="56"/>
                  </a:cubicBezTo>
                  <a:cubicBezTo>
                    <a:pt x="129" y="56"/>
                    <a:pt x="156" y="64"/>
                    <a:pt x="158" y="64"/>
                  </a:cubicBezTo>
                  <a:lnTo>
                    <a:pt x="158" y="8"/>
                  </a:lnTo>
                  <a:lnTo>
                    <a:pt x="153" y="8"/>
                  </a:lnTo>
                  <a:cubicBezTo>
                    <a:pt x="150" y="8"/>
                    <a:pt x="121" y="0"/>
                    <a:pt x="92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43"/>
            <p:cNvSpPr/>
            <p:nvPr/>
          </p:nvSpPr>
          <p:spPr>
            <a:xfrm>
              <a:off x="313380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3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44"/>
            <p:cNvSpPr/>
            <p:nvPr/>
          </p:nvSpPr>
          <p:spPr>
            <a:xfrm>
              <a:off x="3195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5"/>
            <p:cNvSpPr/>
            <p:nvPr/>
          </p:nvSpPr>
          <p:spPr>
            <a:xfrm>
              <a:off x="325691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1" y="0"/>
                  </a:cubicBezTo>
                  <a:cubicBezTo>
                    <a:pt x="16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1" y="394"/>
                  </a:cubicBezTo>
                  <a:cubicBezTo>
                    <a:pt x="47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46"/>
            <p:cNvSpPr/>
            <p:nvPr/>
          </p:nvSpPr>
          <p:spPr>
            <a:xfrm>
              <a:off x="3318840" y="2413800"/>
              <a:ext cx="2232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215">
                  <a:moveTo>
                    <a:pt x="63" y="32"/>
                  </a:moveTo>
                  <a:cubicBezTo>
                    <a:pt x="63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3" y="201"/>
                    <a:pt x="63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7"/>
            <p:cNvSpPr/>
            <p:nvPr/>
          </p:nvSpPr>
          <p:spPr>
            <a:xfrm>
              <a:off x="337968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8"/>
            <p:cNvSpPr/>
            <p:nvPr/>
          </p:nvSpPr>
          <p:spPr>
            <a:xfrm>
              <a:off x="344160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4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49"/>
            <p:cNvSpPr/>
            <p:nvPr/>
          </p:nvSpPr>
          <p:spPr>
            <a:xfrm>
              <a:off x="350279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2" y="0"/>
                  </a:cubicBezTo>
                  <a:cubicBezTo>
                    <a:pt x="13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2" y="394"/>
                  </a:cubicBezTo>
                  <a:cubicBezTo>
                    <a:pt x="50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50"/>
            <p:cNvSpPr/>
            <p:nvPr/>
          </p:nvSpPr>
          <p:spPr>
            <a:xfrm>
              <a:off x="3564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50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1"/>
            <p:cNvSpPr/>
            <p:nvPr/>
          </p:nvSpPr>
          <p:spPr>
            <a:xfrm>
              <a:off x="362556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2592794"/>
            <a:ext cx="3236976" cy="142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7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er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005073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91440" tIns="45720" rIns="91440" bIns="45720" rtlCol="0" anchor="ctr"/>
          <a:lstStyle/>
          <a:p>
            <a:pPr algn="ctr" defTabSz="514350"/>
            <a:endParaRPr lang="en-US" sz="1400" dirty="0" err="1">
              <a:solidFill>
                <a:schemeClr val="bg1"/>
              </a:solidFill>
              <a:ea typeface="Arial" pitchFamily="-107" charset="0"/>
              <a:cs typeface="Arial" pitchFamily="-107" charset="0"/>
              <a:sym typeface="Arial" pitchFamily="-107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 hasCustomPrompt="1"/>
          </p:nvPr>
        </p:nvSpPr>
        <p:spPr bwMode="white">
          <a:xfrm>
            <a:off x="141798" y="1372417"/>
            <a:ext cx="5515536" cy="124950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1440" tIns="45720" rIns="91440" bIns="45720" anchor="b"/>
          <a:lstStyle>
            <a:lvl1pPr algn="l">
              <a:defRPr lang="en-US" sz="3200" i="0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Arial" pitchFamily="-107" charset="0"/>
              </a:defRPr>
            </a:lvl1pPr>
          </a:lstStyle>
          <a:p>
            <a:pPr lvl="0"/>
            <a:r>
              <a:rPr lang="en-US" dirty="0">
                <a:sym typeface="Arial" pitchFamily="-107" charset="0"/>
              </a:rPr>
              <a:t>Presentation Title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57657" y="3193303"/>
            <a:ext cx="5503386" cy="336551"/>
          </a:xfrm>
        </p:spPr>
        <p:txBody>
          <a:bodyPr lIns="91440" tIns="45720" rIns="91440" bIns="45720" anchor="t" anchorCtr="0"/>
          <a:lstStyle>
            <a:lvl1pPr marL="1785" indent="0" algn="l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192881" indent="0">
              <a:buNone/>
              <a:defRPr/>
            </a:lvl2pPr>
            <a:lvl3pPr marL="386655" indent="0">
              <a:buNone/>
              <a:defRPr/>
            </a:lvl3pPr>
            <a:lvl4pPr marL="546497" indent="0">
              <a:buNone/>
              <a:defRPr/>
            </a:lvl4pPr>
            <a:lvl5pPr marL="706338" indent="0">
              <a:buNone/>
              <a:defRPr/>
            </a:lvl5pPr>
          </a:lstStyle>
          <a:p>
            <a:pPr lvl="0"/>
            <a:r>
              <a:rPr lang="en-US" dirty="0"/>
              <a:t>Presenter Name and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57654" y="289534"/>
            <a:ext cx="5557345" cy="250298"/>
          </a:xfrm>
        </p:spPr>
        <p:txBody>
          <a:bodyPr/>
          <a:lstStyle>
            <a:lvl1pPr marL="1785" indent="0" algn="r"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SESSION ID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5" t="11259" r="40485" b="3373"/>
          <a:stretch/>
        </p:blipFill>
        <p:spPr>
          <a:xfrm flipV="1">
            <a:off x="5955029" y="0"/>
            <a:ext cx="3188971" cy="5143500"/>
          </a:xfrm>
          <a:prstGeom prst="rect">
            <a:avLst/>
          </a:prstGeom>
        </p:spPr>
      </p:pic>
      <p:grpSp>
        <p:nvGrpSpPr>
          <p:cNvPr id="10" name="Group 9"/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11" name="Freeform: Shape 1"/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2"/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3"/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4"/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5"/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6"/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7"/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"/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0"/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1"/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4845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auto">
          <a:xfrm>
            <a:off x="0" y="0"/>
            <a:ext cx="9143918" cy="5143500"/>
          </a:xfrm>
          <a:prstGeom prst="rect">
            <a:avLst/>
          </a:prstGeom>
          <a:solidFill>
            <a:srgbClr val="005073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91440" tIns="45720" rIns="91440" bIns="45720" rtlCol="0" anchor="ctr"/>
          <a:lstStyle/>
          <a:p>
            <a:pPr algn="ctr" defTabSz="514350"/>
            <a:endParaRPr lang="en-US" sz="1400" dirty="0" err="1">
              <a:solidFill>
                <a:srgbClr val="00BCEB"/>
              </a:solidFill>
              <a:ea typeface="Arial" pitchFamily="-107" charset="0"/>
              <a:cs typeface="Arial" pitchFamily="-107" charset="0"/>
              <a:sym typeface="Arial" pitchFamily="-107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1E5763F-32AA-424A-9F2C-A2200F1B52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9" t="2703" r="67036"/>
          <a:stretch/>
        </p:blipFill>
        <p:spPr>
          <a:xfrm rot="16200000" flipV="1">
            <a:off x="3270631" y="-721805"/>
            <a:ext cx="2602737" cy="9143999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 bwMode="white">
          <a:xfrm>
            <a:off x="359051" y="474580"/>
            <a:ext cx="8394466" cy="1142052"/>
          </a:xfrm>
        </p:spPr>
        <p:txBody>
          <a:bodyPr anchor="t"/>
          <a:lstStyle>
            <a:lvl1pPr marL="6251" indent="-6251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3600" b="0" i="0" kern="1200" dirty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itchFamily="34" charset="0"/>
              </a:defRPr>
            </a:lvl1pPr>
          </a:lstStyle>
          <a:p>
            <a:r>
              <a:rPr lang="en-US" dirty="0"/>
              <a:t>Segue Slide</a:t>
            </a:r>
          </a:p>
        </p:txBody>
      </p:sp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r" defTabSz="610744"/>
            <a:r>
              <a:rPr lang="en-US" sz="600" dirty="0">
                <a:solidFill>
                  <a:srgbClr val="FFFFFF">
                    <a:alpha val="60000"/>
                  </a:srgbClr>
                </a:solidFill>
                <a:cs typeface="CiscoSans Thin"/>
              </a:rPr>
              <a:t>© 2018  Cisco and/or its affiliates. All rights reserved.   Cisco Public</a:t>
            </a:r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>
                <a:solidFill>
                  <a:srgbClr val="FFFFFF">
                    <a:alpha val="60000"/>
                  </a:srgbClr>
                </a:solidFill>
              </a:rPr>
              <a:pPr/>
              <a:t>‹#›</a:t>
            </a:fld>
            <a:endParaRPr dirty="0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7EB1673-0AFD-4B69-A532-F053E06FCB7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52" name="Freeform: Shape 1">
              <a:extLst>
                <a:ext uri="{FF2B5EF4-FFF2-40B4-BE49-F238E27FC236}">
                  <a16:creationId xmlns:a16="http://schemas.microsoft.com/office/drawing/2014/main" id="{F10C156F-C5CD-4F4B-B0AB-1CF79EE34E33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2">
              <a:extLst>
                <a:ext uri="{FF2B5EF4-FFF2-40B4-BE49-F238E27FC236}">
                  <a16:creationId xmlns:a16="http://schemas.microsoft.com/office/drawing/2014/main" id="{90A2EA34-E4A9-435E-B674-2CAF770AA840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">
              <a:extLst>
                <a:ext uri="{FF2B5EF4-FFF2-40B4-BE49-F238E27FC236}">
                  <a16:creationId xmlns:a16="http://schemas.microsoft.com/office/drawing/2014/main" id="{382FAD27-64A9-447E-B35C-89991A832828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4">
              <a:extLst>
                <a:ext uri="{FF2B5EF4-FFF2-40B4-BE49-F238E27FC236}">
                  <a16:creationId xmlns:a16="http://schemas.microsoft.com/office/drawing/2014/main" id="{A9ECEE79-F85D-43ED-AEAE-F0745C1E47D2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5">
              <a:extLst>
                <a:ext uri="{FF2B5EF4-FFF2-40B4-BE49-F238E27FC236}">
                  <a16:creationId xmlns:a16="http://schemas.microsoft.com/office/drawing/2014/main" id="{842C5304-EA9A-4A42-8A3C-1CA9036A89E1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6">
              <a:extLst>
                <a:ext uri="{FF2B5EF4-FFF2-40B4-BE49-F238E27FC236}">
                  <a16:creationId xmlns:a16="http://schemas.microsoft.com/office/drawing/2014/main" id="{73075999-B212-412C-8046-CB29B53D9522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7">
              <a:extLst>
                <a:ext uri="{FF2B5EF4-FFF2-40B4-BE49-F238E27FC236}">
                  <a16:creationId xmlns:a16="http://schemas.microsoft.com/office/drawing/2014/main" id="{5606B39E-A5C6-4368-9612-1E5FCDFE69B8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8">
              <a:extLst>
                <a:ext uri="{FF2B5EF4-FFF2-40B4-BE49-F238E27FC236}">
                  <a16:creationId xmlns:a16="http://schemas.microsoft.com/office/drawing/2014/main" id="{3EA88033-145D-42F9-BA32-E0ACE90079AC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9">
              <a:extLst>
                <a:ext uri="{FF2B5EF4-FFF2-40B4-BE49-F238E27FC236}">
                  <a16:creationId xmlns:a16="http://schemas.microsoft.com/office/drawing/2014/main" id="{E76FC38B-1ED8-4192-8E31-4C116B2F40A1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10">
              <a:extLst>
                <a:ext uri="{FF2B5EF4-FFF2-40B4-BE49-F238E27FC236}">
                  <a16:creationId xmlns:a16="http://schemas.microsoft.com/office/drawing/2014/main" id="{01FBF7A9-CB09-4079-84E6-B3378F544A11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11">
              <a:extLst>
                <a:ext uri="{FF2B5EF4-FFF2-40B4-BE49-F238E27FC236}">
                  <a16:creationId xmlns:a16="http://schemas.microsoft.com/office/drawing/2014/main" id="{6C2B014D-3145-49A5-A348-7BA012325926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3313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B8BBCE53-7B13-4F61-BB8A-E69FE5F531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6672"/>
            <a:ext cx="9144000" cy="2102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sz="240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352925" y="1077913"/>
            <a:ext cx="8513064" cy="33988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B4B61F67-8CAE-42BC-8A86-76C3009ACD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>
                <a:solidFill>
                  <a:srgbClr val="FFFFFF">
                    <a:alpha val="60000"/>
                  </a:srgbClr>
                </a:solidFill>
              </a:rPr>
              <a:pPr/>
              <a:t>‹#›</a:t>
            </a:fld>
            <a:endParaRPr dirty="0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1F9DBD30-49F0-4016-B98E-90601D01D9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E20A99B-74DF-4F00-9641-66FD12F03C8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13" name="Freeform: Shape 1">
              <a:extLst>
                <a:ext uri="{FF2B5EF4-FFF2-40B4-BE49-F238E27FC236}">
                  <a16:creationId xmlns:a16="http://schemas.microsoft.com/office/drawing/2014/main" id="{F81D0C92-32DA-464E-8B76-8A209824C2B6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2">
              <a:extLst>
                <a:ext uri="{FF2B5EF4-FFF2-40B4-BE49-F238E27FC236}">
                  <a16:creationId xmlns:a16="http://schemas.microsoft.com/office/drawing/2014/main" id="{EA0CF7E1-F3C1-449A-A3C4-F9863F3A9822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3">
              <a:extLst>
                <a:ext uri="{FF2B5EF4-FFF2-40B4-BE49-F238E27FC236}">
                  <a16:creationId xmlns:a16="http://schemas.microsoft.com/office/drawing/2014/main" id="{576D12CF-69EF-49C0-837B-CCAB6FDD9248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4">
              <a:extLst>
                <a:ext uri="{FF2B5EF4-FFF2-40B4-BE49-F238E27FC236}">
                  <a16:creationId xmlns:a16="http://schemas.microsoft.com/office/drawing/2014/main" id="{9DFE04C1-DCBD-4144-9936-CE58457E0FB1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5">
              <a:extLst>
                <a:ext uri="{FF2B5EF4-FFF2-40B4-BE49-F238E27FC236}">
                  <a16:creationId xmlns:a16="http://schemas.microsoft.com/office/drawing/2014/main" id="{69DAB1DE-AF44-494C-8055-8E9E37F28E11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6">
              <a:extLst>
                <a:ext uri="{FF2B5EF4-FFF2-40B4-BE49-F238E27FC236}">
                  <a16:creationId xmlns:a16="http://schemas.microsoft.com/office/drawing/2014/main" id="{EAE7141F-EB34-4E07-9CCF-A13D8519377C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7">
              <a:extLst>
                <a:ext uri="{FF2B5EF4-FFF2-40B4-BE49-F238E27FC236}">
                  <a16:creationId xmlns:a16="http://schemas.microsoft.com/office/drawing/2014/main" id="{4AAC9E74-B6F3-4EF4-B1F8-F42F55A7060D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8">
              <a:extLst>
                <a:ext uri="{FF2B5EF4-FFF2-40B4-BE49-F238E27FC236}">
                  <a16:creationId xmlns:a16="http://schemas.microsoft.com/office/drawing/2014/main" id="{ED6921DB-2404-46D9-B256-C6F7BE64F453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9">
              <a:extLst>
                <a:ext uri="{FF2B5EF4-FFF2-40B4-BE49-F238E27FC236}">
                  <a16:creationId xmlns:a16="http://schemas.microsoft.com/office/drawing/2014/main" id="{CE47CFD6-47F7-4754-A38E-388F23B44BF0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0">
              <a:extLst>
                <a:ext uri="{FF2B5EF4-FFF2-40B4-BE49-F238E27FC236}">
                  <a16:creationId xmlns:a16="http://schemas.microsoft.com/office/drawing/2014/main" id="{1C3D1C10-1301-418C-BF7F-8B661BC43FF9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11">
              <a:extLst>
                <a:ext uri="{FF2B5EF4-FFF2-40B4-BE49-F238E27FC236}">
                  <a16:creationId xmlns:a16="http://schemas.microsoft.com/office/drawing/2014/main" id="{E93B48E1-E2AA-4A73-B704-170101EE8518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4" name="Rectangle 4"/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r" defTabSz="610744"/>
            <a:r>
              <a:rPr lang="en-US" sz="600" dirty="0">
                <a:solidFill>
                  <a:srgbClr val="FFFFFF">
                    <a:alpha val="60000"/>
                  </a:srgbClr>
                </a:solidFill>
                <a:cs typeface="CiscoSans Thin"/>
              </a:rPr>
              <a:t>© 2018  Cisco and/or its affiliates. All rights reserved.   Cisco Public</a:t>
            </a:r>
          </a:p>
        </p:txBody>
      </p:sp>
    </p:spTree>
    <p:extLst>
      <p:ext uri="{BB962C8B-B14F-4D97-AF65-F5344CB8AC3E}">
        <p14:creationId xmlns:p14="http://schemas.microsoft.com/office/powerpoint/2010/main" val="48693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E8E0AD8-CFB3-4A76-AC28-BD99B6BE30F5}"/>
              </a:ext>
            </a:extLst>
          </p:cNvPr>
          <p:cNvSpPr/>
          <p:nvPr userDrawn="1"/>
        </p:nvSpPr>
        <p:spPr bwMode="auto">
          <a:xfrm>
            <a:off x="-2572" y="0"/>
            <a:ext cx="9146571" cy="5159626"/>
          </a:xfrm>
          <a:prstGeom prst="rect">
            <a:avLst/>
          </a:prstGeom>
          <a:solidFill>
            <a:srgbClr val="00A9E2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91440" tIns="45720" rIns="91440" bIns="45720" rtlCol="0" anchor="ctr"/>
          <a:lstStyle/>
          <a:p>
            <a:pPr algn="ctr" defTabSz="514350"/>
            <a:endParaRPr lang="en-GB" sz="1400" dirty="0" err="1">
              <a:solidFill>
                <a:schemeClr val="bg1"/>
              </a:solidFill>
              <a:ea typeface="Arial" pitchFamily="-107" charset="0"/>
              <a:cs typeface="Arial" pitchFamily="-107" charset="0"/>
              <a:sym typeface="Arial" pitchFamily="-107" charset="0"/>
            </a:endParaRPr>
          </a:p>
        </p:txBody>
      </p:sp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r" defTabSz="610744"/>
            <a:r>
              <a:rPr lang="en-US" sz="600" dirty="0">
                <a:solidFill>
                  <a:srgbClr val="FFFFFF">
                    <a:alpha val="60000"/>
                  </a:srgbClr>
                </a:solidFill>
                <a:cs typeface="CiscoSans Thin"/>
              </a:rPr>
              <a:t>© 2018  Cisco and/or its affiliates. All rights reserved.   Cisco Public</a:t>
            </a:r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>
                <a:solidFill>
                  <a:srgbClr val="FFFFFF">
                    <a:alpha val="60000"/>
                  </a:srgbClr>
                </a:solidFill>
              </a:rPr>
              <a:pPr/>
              <a:t>‹#›</a:t>
            </a:fld>
            <a:endParaRPr dirty="0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3276" y="1347788"/>
            <a:ext cx="8688324" cy="285560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0928" indent="-223792">
              <a:lnSpc>
                <a:spcPct val="95000"/>
              </a:lnSpc>
              <a:spcBef>
                <a:spcPts val="1110"/>
              </a:spcBef>
              <a:buClrTx/>
              <a:buSzPct val="8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 marL="507895" indent="-215855">
              <a:lnSpc>
                <a:spcPct val="95000"/>
              </a:lnSpc>
              <a:spcBef>
                <a:spcPts val="450"/>
              </a:spcBef>
              <a:buClrTx/>
              <a:buSzPct val="8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cs typeface="CiscoSans ExtraLight"/>
              </a:defRPr>
            </a:lvl2pPr>
            <a:lvl3pPr marL="747558" indent="-171415">
              <a:buClrTx/>
              <a:buSzPct val="8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cs typeface="CiscoSans ExtraLight"/>
              </a:defRPr>
            </a:lvl3pPr>
            <a:lvl4pPr marL="911035" indent="-171415">
              <a:buClrTx/>
              <a:buSzPct val="8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cs typeface="CiscoSans ExtraLight"/>
              </a:defRPr>
            </a:lvl4pPr>
            <a:lvl5pPr marL="1082450" indent="-168240">
              <a:buClrTx/>
              <a:buSzPct val="8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5743BC9-824D-46DE-A25D-5A5AA2563F9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33" name="Freeform: Shape 1">
              <a:extLst>
                <a:ext uri="{FF2B5EF4-FFF2-40B4-BE49-F238E27FC236}">
                  <a16:creationId xmlns:a16="http://schemas.microsoft.com/office/drawing/2014/main" id="{4084C7B0-B6F8-42BA-ADB5-5EB93D0BC3E5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">
              <a:extLst>
                <a:ext uri="{FF2B5EF4-FFF2-40B4-BE49-F238E27FC236}">
                  <a16:creationId xmlns:a16="http://schemas.microsoft.com/office/drawing/2014/main" id="{1283EC18-AE58-4401-8D92-692C921ED027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">
              <a:extLst>
                <a:ext uri="{FF2B5EF4-FFF2-40B4-BE49-F238E27FC236}">
                  <a16:creationId xmlns:a16="http://schemas.microsoft.com/office/drawing/2014/main" id="{E23420D5-311F-41D5-ACD7-258943C60339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4">
              <a:extLst>
                <a:ext uri="{FF2B5EF4-FFF2-40B4-BE49-F238E27FC236}">
                  <a16:creationId xmlns:a16="http://schemas.microsoft.com/office/drawing/2014/main" id="{21520614-209C-48DA-A347-F2EEBC33BCF6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5">
              <a:extLst>
                <a:ext uri="{FF2B5EF4-FFF2-40B4-BE49-F238E27FC236}">
                  <a16:creationId xmlns:a16="http://schemas.microsoft.com/office/drawing/2014/main" id="{5C89D9D9-B13D-4B0E-B96A-FB04C8628E97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6">
              <a:extLst>
                <a:ext uri="{FF2B5EF4-FFF2-40B4-BE49-F238E27FC236}">
                  <a16:creationId xmlns:a16="http://schemas.microsoft.com/office/drawing/2014/main" id="{B493621C-46BB-4246-9138-AAC42C05E3E7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7">
              <a:extLst>
                <a:ext uri="{FF2B5EF4-FFF2-40B4-BE49-F238E27FC236}">
                  <a16:creationId xmlns:a16="http://schemas.microsoft.com/office/drawing/2014/main" id="{A12A8B6C-2A42-4DFB-A400-CE0466CAE052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8">
              <a:extLst>
                <a:ext uri="{FF2B5EF4-FFF2-40B4-BE49-F238E27FC236}">
                  <a16:creationId xmlns:a16="http://schemas.microsoft.com/office/drawing/2014/main" id="{A2FC655C-0C42-4784-B34B-9F58D153BA89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">
              <a:extLst>
                <a:ext uri="{FF2B5EF4-FFF2-40B4-BE49-F238E27FC236}">
                  <a16:creationId xmlns:a16="http://schemas.microsoft.com/office/drawing/2014/main" id="{F5CDE9B9-3865-450D-B50C-F58B4F0D8B5C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0">
              <a:extLst>
                <a:ext uri="{FF2B5EF4-FFF2-40B4-BE49-F238E27FC236}">
                  <a16:creationId xmlns:a16="http://schemas.microsoft.com/office/drawing/2014/main" id="{26D23286-5D1F-4FD1-9C7A-376BE394E785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11">
              <a:extLst>
                <a:ext uri="{FF2B5EF4-FFF2-40B4-BE49-F238E27FC236}">
                  <a16:creationId xmlns:a16="http://schemas.microsoft.com/office/drawing/2014/main" id="{35548BDD-2870-4A95-B128-69001A82C2E9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19437F9D-BD11-467A-8FC6-C5527CFED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63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276FA30E-0E23-464D-8717-81F2567A7D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r" defTabSz="610744"/>
            <a:r>
              <a:rPr lang="en-US" sz="600" dirty="0">
                <a:solidFill>
                  <a:srgbClr val="FFFFFF">
                    <a:alpha val="60000"/>
                  </a:srgbClr>
                </a:solidFill>
                <a:cs typeface="CiscoSans Thin"/>
              </a:rPr>
              <a:t>© 2018  Cisco and/or its affiliates. All rights reserved.   Cisco Public</a:t>
            </a:r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>
                <a:solidFill>
                  <a:srgbClr val="FFFFFF">
                    <a:alpha val="60000"/>
                  </a:srgbClr>
                </a:solidFill>
              </a:rPr>
              <a:pPr/>
              <a:t>‹#›</a:t>
            </a:fld>
            <a:endParaRPr dirty="0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3276" y="1347788"/>
            <a:ext cx="8535924" cy="285560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0928" indent="-223792">
              <a:lnSpc>
                <a:spcPct val="95000"/>
              </a:lnSpc>
              <a:spcBef>
                <a:spcPts val="1110"/>
              </a:spcBef>
              <a:buClrTx/>
              <a:buSzPct val="8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 marL="507895" indent="-215855">
              <a:lnSpc>
                <a:spcPct val="95000"/>
              </a:lnSpc>
              <a:spcBef>
                <a:spcPts val="450"/>
              </a:spcBef>
              <a:buClrTx/>
              <a:buSzPct val="8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cs typeface="CiscoSans ExtraLight"/>
              </a:defRPr>
            </a:lvl2pPr>
            <a:lvl3pPr marL="747558" indent="-171415">
              <a:buClrTx/>
              <a:buSzPct val="8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cs typeface="CiscoSans ExtraLight"/>
              </a:defRPr>
            </a:lvl3pPr>
            <a:lvl4pPr marL="911035" indent="-171415">
              <a:buClrTx/>
              <a:buSzPct val="8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cs typeface="CiscoSans ExtraLight"/>
              </a:defRPr>
            </a:lvl4pPr>
            <a:lvl5pPr marL="1082450" indent="-168240">
              <a:buClrTx/>
              <a:buSzPct val="8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173E9B3-AE1D-4556-90C0-D27A4503C15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33" name="Freeform: Shape 1">
              <a:extLst>
                <a:ext uri="{FF2B5EF4-FFF2-40B4-BE49-F238E27FC236}">
                  <a16:creationId xmlns:a16="http://schemas.microsoft.com/office/drawing/2014/main" id="{F70BF261-C080-4803-885B-FDBCEA96F8CD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">
              <a:extLst>
                <a:ext uri="{FF2B5EF4-FFF2-40B4-BE49-F238E27FC236}">
                  <a16:creationId xmlns:a16="http://schemas.microsoft.com/office/drawing/2014/main" id="{8D2FFACE-FF82-43C7-B100-C96EFBD9D190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">
              <a:extLst>
                <a:ext uri="{FF2B5EF4-FFF2-40B4-BE49-F238E27FC236}">
                  <a16:creationId xmlns:a16="http://schemas.microsoft.com/office/drawing/2014/main" id="{35BE911F-0B42-4B85-AD41-DFCCFF3CFB13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4">
              <a:extLst>
                <a:ext uri="{FF2B5EF4-FFF2-40B4-BE49-F238E27FC236}">
                  <a16:creationId xmlns:a16="http://schemas.microsoft.com/office/drawing/2014/main" id="{9BE8AE0A-68E3-49CC-BC3B-873DDDC4F5C6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5">
              <a:extLst>
                <a:ext uri="{FF2B5EF4-FFF2-40B4-BE49-F238E27FC236}">
                  <a16:creationId xmlns:a16="http://schemas.microsoft.com/office/drawing/2014/main" id="{EAB5CF59-73CD-4176-8E3A-A265590966DA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6">
              <a:extLst>
                <a:ext uri="{FF2B5EF4-FFF2-40B4-BE49-F238E27FC236}">
                  <a16:creationId xmlns:a16="http://schemas.microsoft.com/office/drawing/2014/main" id="{1CFD113A-A955-4876-8967-6BF0DC1487C2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7">
              <a:extLst>
                <a:ext uri="{FF2B5EF4-FFF2-40B4-BE49-F238E27FC236}">
                  <a16:creationId xmlns:a16="http://schemas.microsoft.com/office/drawing/2014/main" id="{E8B49BB8-C0C2-4E79-8327-79952B9ACC8B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8">
              <a:extLst>
                <a:ext uri="{FF2B5EF4-FFF2-40B4-BE49-F238E27FC236}">
                  <a16:creationId xmlns:a16="http://schemas.microsoft.com/office/drawing/2014/main" id="{A8EB4D2E-05C1-4585-9AE1-A9C136F382CB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">
              <a:extLst>
                <a:ext uri="{FF2B5EF4-FFF2-40B4-BE49-F238E27FC236}">
                  <a16:creationId xmlns:a16="http://schemas.microsoft.com/office/drawing/2014/main" id="{F32C7C74-62C1-43FD-9866-763A21AF0DB4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0">
              <a:extLst>
                <a:ext uri="{FF2B5EF4-FFF2-40B4-BE49-F238E27FC236}">
                  <a16:creationId xmlns:a16="http://schemas.microsoft.com/office/drawing/2014/main" id="{EAF702CC-3F23-4EFA-B331-D5C592572B75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11">
              <a:extLst>
                <a:ext uri="{FF2B5EF4-FFF2-40B4-BE49-F238E27FC236}">
                  <a16:creationId xmlns:a16="http://schemas.microsoft.com/office/drawing/2014/main" id="{B3C9A16F-B8BB-4626-9D54-0736EE260627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B6A2B281-FAA9-4714-89B9-9CCF31079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12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0">
            <a:extLst>
              <a:ext uri="{FF2B5EF4-FFF2-40B4-BE49-F238E27FC236}">
                <a16:creationId xmlns:a16="http://schemas.microsoft.com/office/drawing/2014/main" id="{03DB6105-0DA0-9149-9203-0DE0236CE72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46413"/>
            <a:ext cx="9144000" cy="210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15F7F18-5A5D-434A-813F-8B0B77C1DFB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7" name="Freeform: Shape 1">
              <a:extLst>
                <a:ext uri="{FF2B5EF4-FFF2-40B4-BE49-F238E27FC236}">
                  <a16:creationId xmlns:a16="http://schemas.microsoft.com/office/drawing/2014/main" id="{7CC33B8D-78C7-BC45-963D-73063281EF6F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2">
              <a:extLst>
                <a:ext uri="{FF2B5EF4-FFF2-40B4-BE49-F238E27FC236}">
                  <a16:creationId xmlns:a16="http://schemas.microsoft.com/office/drawing/2014/main" id="{4E86EC01-91A5-1647-8F5D-9F694976835D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3">
              <a:extLst>
                <a:ext uri="{FF2B5EF4-FFF2-40B4-BE49-F238E27FC236}">
                  <a16:creationId xmlns:a16="http://schemas.microsoft.com/office/drawing/2014/main" id="{69BF7191-5973-5443-8BE3-063A780E6EF1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4">
              <a:extLst>
                <a:ext uri="{FF2B5EF4-FFF2-40B4-BE49-F238E27FC236}">
                  <a16:creationId xmlns:a16="http://schemas.microsoft.com/office/drawing/2014/main" id="{05EF2760-B62D-F047-A2C4-FC6FB31335E1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5">
              <a:extLst>
                <a:ext uri="{FF2B5EF4-FFF2-40B4-BE49-F238E27FC236}">
                  <a16:creationId xmlns:a16="http://schemas.microsoft.com/office/drawing/2014/main" id="{A4CD0055-8C0B-E142-B8D6-1823CE2ECB9B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6">
              <a:extLst>
                <a:ext uri="{FF2B5EF4-FFF2-40B4-BE49-F238E27FC236}">
                  <a16:creationId xmlns:a16="http://schemas.microsoft.com/office/drawing/2014/main" id="{43ECD942-D24D-9F45-8623-B157DA9AE9A0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7">
              <a:extLst>
                <a:ext uri="{FF2B5EF4-FFF2-40B4-BE49-F238E27FC236}">
                  <a16:creationId xmlns:a16="http://schemas.microsoft.com/office/drawing/2014/main" id="{62C8C447-AFBA-7E48-8F8E-80A35A9293B6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8">
              <a:extLst>
                <a:ext uri="{FF2B5EF4-FFF2-40B4-BE49-F238E27FC236}">
                  <a16:creationId xmlns:a16="http://schemas.microsoft.com/office/drawing/2014/main" id="{06B3C053-A834-7F49-9A10-F8A6A4A257BB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9">
              <a:extLst>
                <a:ext uri="{FF2B5EF4-FFF2-40B4-BE49-F238E27FC236}">
                  <a16:creationId xmlns:a16="http://schemas.microsoft.com/office/drawing/2014/main" id="{F65C27E4-437D-6043-906E-A20AC3334AC4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0">
              <a:extLst>
                <a:ext uri="{FF2B5EF4-FFF2-40B4-BE49-F238E27FC236}">
                  <a16:creationId xmlns:a16="http://schemas.microsoft.com/office/drawing/2014/main" id="{78413D48-D2A1-AB45-9118-C929C687F5BC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1">
              <a:extLst>
                <a:ext uri="{FF2B5EF4-FFF2-40B4-BE49-F238E27FC236}">
                  <a16:creationId xmlns:a16="http://schemas.microsoft.com/office/drawing/2014/main" id="{1C0F79AF-097E-9F4F-A1E4-B9249311C01E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sz="240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352925" y="1077913"/>
            <a:ext cx="8513064" cy="33988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61DA116D-F3A3-EB4F-911C-0EC724DC8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C4CEA43E-B32A-2342-9EE0-6E0F8483F008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AD100C16-6733-6744-8436-A0ECA0E58B9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lang="en-US" sz="60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3129194346"/>
      </p:ext>
    </p:extLst>
  </p:cSld>
  <p:clrMapOvr>
    <a:masterClrMapping/>
  </p:clrMapOvr>
  <p:transition spd="med"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E400D46-1436-4457-944C-574A7DE6A433}"/>
              </a:ext>
            </a:extLst>
          </p:cNvPr>
          <p:cNvGrpSpPr/>
          <p:nvPr userDrawn="1"/>
        </p:nvGrpSpPr>
        <p:grpSpPr>
          <a:xfrm>
            <a:off x="0" y="0"/>
            <a:ext cx="9144000" cy="5149010"/>
            <a:chOff x="0" y="0"/>
            <a:chExt cx="9144000" cy="5149010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442DBBA7-706F-42F3-AD8F-1201B056929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046672"/>
              <a:ext cx="9144000" cy="2102338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B4DC81D-B4B2-42FD-A316-1307F3B0C841}"/>
                </a:ext>
              </a:extLst>
            </p:cNvPr>
            <p:cNvSpPr/>
            <p:nvPr userDrawn="1"/>
          </p:nvSpPr>
          <p:spPr bwMode="auto">
            <a:xfrm>
              <a:off x="0" y="0"/>
              <a:ext cx="4499992" cy="5143500"/>
            </a:xfrm>
            <a:prstGeom prst="rect">
              <a:avLst/>
            </a:prstGeom>
            <a:solidFill>
              <a:srgbClr val="005073"/>
            </a:solidFill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91440" tIns="45720" rIns="91440" bIns="45720" rtlCol="0" anchor="ctr"/>
            <a:lstStyle/>
            <a:p>
              <a:pPr algn="ctr" defTabSz="514350"/>
              <a:r>
                <a:rPr lang="en-US" sz="1400" dirty="0">
                  <a:solidFill>
                    <a:schemeClr val="bg1"/>
                  </a:solidFill>
                  <a:ea typeface="Arial" pitchFamily="-107" charset="0"/>
                  <a:cs typeface="Arial" pitchFamily="-107" charset="0"/>
                  <a:sym typeface="Arial" pitchFamily="-107" charset="0"/>
                </a:rPr>
                <a:t>  </a:t>
              </a:r>
            </a:p>
          </p:txBody>
        </p:sp>
      </p:grp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>
                <a:solidFill>
                  <a:srgbClr val="FFFFFF">
                    <a:alpha val="60000"/>
                  </a:srgbClr>
                </a:solidFill>
              </a:rPr>
              <a:pPr/>
              <a:t>‹#›</a:t>
            </a:fld>
            <a:endParaRPr dirty="0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173E9B3-AE1D-4556-90C0-D27A4503C15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33" name="Freeform: Shape 1">
              <a:extLst>
                <a:ext uri="{FF2B5EF4-FFF2-40B4-BE49-F238E27FC236}">
                  <a16:creationId xmlns:a16="http://schemas.microsoft.com/office/drawing/2014/main" id="{F70BF261-C080-4803-885B-FDBCEA96F8CD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">
              <a:extLst>
                <a:ext uri="{FF2B5EF4-FFF2-40B4-BE49-F238E27FC236}">
                  <a16:creationId xmlns:a16="http://schemas.microsoft.com/office/drawing/2014/main" id="{8D2FFACE-FF82-43C7-B100-C96EFBD9D190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">
              <a:extLst>
                <a:ext uri="{FF2B5EF4-FFF2-40B4-BE49-F238E27FC236}">
                  <a16:creationId xmlns:a16="http://schemas.microsoft.com/office/drawing/2014/main" id="{35BE911F-0B42-4B85-AD41-DFCCFF3CFB13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4">
              <a:extLst>
                <a:ext uri="{FF2B5EF4-FFF2-40B4-BE49-F238E27FC236}">
                  <a16:creationId xmlns:a16="http://schemas.microsoft.com/office/drawing/2014/main" id="{9BE8AE0A-68E3-49CC-BC3B-873DDDC4F5C6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5">
              <a:extLst>
                <a:ext uri="{FF2B5EF4-FFF2-40B4-BE49-F238E27FC236}">
                  <a16:creationId xmlns:a16="http://schemas.microsoft.com/office/drawing/2014/main" id="{EAB5CF59-73CD-4176-8E3A-A265590966DA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6">
              <a:extLst>
                <a:ext uri="{FF2B5EF4-FFF2-40B4-BE49-F238E27FC236}">
                  <a16:creationId xmlns:a16="http://schemas.microsoft.com/office/drawing/2014/main" id="{1CFD113A-A955-4876-8967-6BF0DC1487C2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7">
              <a:extLst>
                <a:ext uri="{FF2B5EF4-FFF2-40B4-BE49-F238E27FC236}">
                  <a16:creationId xmlns:a16="http://schemas.microsoft.com/office/drawing/2014/main" id="{E8B49BB8-C0C2-4E79-8327-79952B9ACC8B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8">
              <a:extLst>
                <a:ext uri="{FF2B5EF4-FFF2-40B4-BE49-F238E27FC236}">
                  <a16:creationId xmlns:a16="http://schemas.microsoft.com/office/drawing/2014/main" id="{A8EB4D2E-05C1-4585-9AE1-A9C136F382CB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">
              <a:extLst>
                <a:ext uri="{FF2B5EF4-FFF2-40B4-BE49-F238E27FC236}">
                  <a16:creationId xmlns:a16="http://schemas.microsoft.com/office/drawing/2014/main" id="{F32C7C74-62C1-43FD-9866-763A21AF0DB4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0">
              <a:extLst>
                <a:ext uri="{FF2B5EF4-FFF2-40B4-BE49-F238E27FC236}">
                  <a16:creationId xmlns:a16="http://schemas.microsoft.com/office/drawing/2014/main" id="{EAF702CC-3F23-4EFA-B331-D5C592572B75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11">
              <a:extLst>
                <a:ext uri="{FF2B5EF4-FFF2-40B4-BE49-F238E27FC236}">
                  <a16:creationId xmlns:a16="http://schemas.microsoft.com/office/drawing/2014/main" id="{B3C9A16F-B8BB-4626-9D54-0736EE260627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3276" y="1347788"/>
            <a:ext cx="8535924" cy="285560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0928" indent="-223792">
              <a:lnSpc>
                <a:spcPct val="95000"/>
              </a:lnSpc>
              <a:spcBef>
                <a:spcPts val="1110"/>
              </a:spcBef>
              <a:buClrTx/>
              <a:buSzPct val="8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 marL="507895" indent="-215855">
              <a:lnSpc>
                <a:spcPct val="95000"/>
              </a:lnSpc>
              <a:spcBef>
                <a:spcPts val="450"/>
              </a:spcBef>
              <a:buClrTx/>
              <a:buSzPct val="8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cs typeface="CiscoSans ExtraLight"/>
              </a:defRPr>
            </a:lvl2pPr>
            <a:lvl3pPr marL="747558" indent="-171415">
              <a:buClrTx/>
              <a:buSzPct val="8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cs typeface="CiscoSans ExtraLight"/>
              </a:defRPr>
            </a:lvl3pPr>
            <a:lvl4pPr marL="911035" indent="-171415">
              <a:buClrTx/>
              <a:buSzPct val="8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cs typeface="CiscoSans ExtraLight"/>
              </a:defRPr>
            </a:lvl4pPr>
            <a:lvl5pPr marL="1082450" indent="-168240">
              <a:buClrTx/>
              <a:buSzPct val="8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016B2BE-73A3-433F-8137-932692FEE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Rectangle 4"/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r" defTabSz="610744"/>
            <a:r>
              <a:rPr lang="en-US" sz="600" dirty="0">
                <a:solidFill>
                  <a:srgbClr val="FFFFFF">
                    <a:alpha val="60000"/>
                  </a:srgbClr>
                </a:solidFill>
                <a:cs typeface="CiscoSans Thin"/>
              </a:rPr>
              <a:t>© 2018  Cisco and/or its affiliates. All rights reserved.   Cisco Public</a:t>
            </a:r>
          </a:p>
        </p:txBody>
      </p:sp>
    </p:spTree>
    <p:extLst>
      <p:ext uri="{BB962C8B-B14F-4D97-AF65-F5344CB8AC3E}">
        <p14:creationId xmlns:p14="http://schemas.microsoft.com/office/powerpoint/2010/main" val="130335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sz="240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352925" y="1077913"/>
            <a:ext cx="8513064" cy="33988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</p:spTree>
    <p:extLst>
      <p:ext uri="{BB962C8B-B14F-4D97-AF65-F5344CB8AC3E}">
        <p14:creationId xmlns:p14="http://schemas.microsoft.com/office/powerpoint/2010/main" val="2656250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352925" y="1077913"/>
            <a:ext cx="8513064" cy="33988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</p:spTree>
    <p:extLst>
      <p:ext uri="{BB962C8B-B14F-4D97-AF65-F5344CB8AC3E}">
        <p14:creationId xmlns:p14="http://schemas.microsoft.com/office/powerpoint/2010/main" val="177664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352925" y="1077913"/>
            <a:ext cx="8513064" cy="33988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</p:spTree>
    <p:extLst>
      <p:ext uri="{BB962C8B-B14F-4D97-AF65-F5344CB8AC3E}">
        <p14:creationId xmlns:p14="http://schemas.microsoft.com/office/powerpoint/2010/main" val="220455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and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56616" y="384176"/>
            <a:ext cx="8513064" cy="434974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9" name="Content Placeholder 4"/>
          <p:cNvSpPr>
            <a:spLocks noGrp="1"/>
          </p:cNvSpPr>
          <p:nvPr>
            <p:ph sz="quarter" idx="11"/>
          </p:nvPr>
        </p:nvSpPr>
        <p:spPr>
          <a:xfrm>
            <a:off x="356616" y="1199409"/>
            <a:ext cx="8513064" cy="295212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56616" y="777134"/>
            <a:ext cx="8513064" cy="381000"/>
          </a:xfrm>
        </p:spPr>
        <p:txBody>
          <a:bodyPr/>
          <a:lstStyle>
            <a:lvl1pPr marL="1785" indent="0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0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56616" y="217715"/>
            <a:ext cx="8513064" cy="7654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25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56616" y="384048"/>
            <a:ext cx="8513064" cy="434974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56616" y="777134"/>
            <a:ext cx="8513064" cy="381000"/>
          </a:xfrm>
        </p:spPr>
        <p:txBody>
          <a:bodyPr/>
          <a:lstStyle>
            <a:lvl1pPr marL="1785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800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 dirty="0">
                <a:ea typeface="ＭＳ Ｐゴシック" charset="0"/>
              </a:rPr>
              <a:t>Presentation ID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56616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4"/>
          <p:cNvSpPr>
            <a:spLocks noGrp="1"/>
          </p:cNvSpPr>
          <p:nvPr>
            <p:ph sz="quarter" idx="11"/>
          </p:nvPr>
        </p:nvSpPr>
        <p:spPr>
          <a:xfrm>
            <a:off x="356616" y="1077912"/>
            <a:ext cx="4069080" cy="325798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Content Placeholder 5"/>
          <p:cNvSpPr>
            <a:spLocks noGrp="1"/>
          </p:cNvSpPr>
          <p:nvPr>
            <p:ph sz="quarter" idx="12"/>
          </p:nvPr>
        </p:nvSpPr>
        <p:spPr>
          <a:xfrm>
            <a:off x="4800600" y="1077913"/>
            <a:ext cx="4069080" cy="32534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8083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6616" y="384176"/>
            <a:ext cx="8513064" cy="434974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Content Placeholder 4"/>
          <p:cNvSpPr>
            <a:spLocks noGrp="1"/>
          </p:cNvSpPr>
          <p:nvPr>
            <p:ph sz="quarter" idx="11"/>
          </p:nvPr>
        </p:nvSpPr>
        <p:spPr>
          <a:xfrm>
            <a:off x="356616" y="1199409"/>
            <a:ext cx="4069080" cy="309781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56616" y="777134"/>
            <a:ext cx="8513064" cy="381000"/>
          </a:xfrm>
        </p:spPr>
        <p:txBody>
          <a:bodyPr/>
          <a:lstStyle>
            <a:lvl1pPr marL="1785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6"/>
          <p:cNvSpPr>
            <a:spLocks noGrp="1"/>
          </p:cNvSpPr>
          <p:nvPr>
            <p:ph sz="quarter" idx="13"/>
          </p:nvPr>
        </p:nvSpPr>
        <p:spPr>
          <a:xfrm>
            <a:off x="4800600" y="1199409"/>
            <a:ext cx="4069080" cy="310963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7040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56616" y="219456"/>
            <a:ext cx="8513064" cy="76543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lang="en-US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56616" y="1100308"/>
            <a:ext cx="2743200" cy="3262760"/>
          </a:xfrm>
        </p:spPr>
        <p:txBody>
          <a:bodyPr lIns="91440" tIns="45720" rIns="91440" bIns="45720"/>
          <a:lstStyle>
            <a:lvl1pPr>
              <a:spcBef>
                <a:spcPts val="1200"/>
              </a:spcBef>
              <a:buClrTx/>
              <a:defRPr sz="1600">
                <a:solidFill>
                  <a:schemeClr val="tx1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chemeClr val="tx1"/>
                </a:solidFill>
              </a:defRPr>
            </a:lvl2pPr>
            <a:lvl3pPr>
              <a:spcBef>
                <a:spcPts val="200"/>
              </a:spcBef>
              <a:defRPr sz="1200">
                <a:solidFill>
                  <a:schemeClr val="tx1"/>
                </a:solidFill>
              </a:defRPr>
            </a:lvl3pPr>
            <a:lvl4pPr>
              <a:spcBef>
                <a:spcPts val="20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675"/>
              </a:spcBef>
              <a:defRPr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126480" y="1100307"/>
            <a:ext cx="2743200" cy="3264861"/>
          </a:xfrm>
        </p:spPr>
        <p:txBody>
          <a:bodyPr lIns="91440" tIns="45720" rIns="91440" bIns="45720"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050"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3241548" y="1100307"/>
            <a:ext cx="2743200" cy="3264408"/>
          </a:xfrm>
        </p:spPr>
        <p:txBody>
          <a:bodyPr lIns="91440" tIns="45720" rIns="91440" bIns="45720"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050"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6686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0">
            <a:extLst>
              <a:ext uri="{FF2B5EF4-FFF2-40B4-BE49-F238E27FC236}">
                <a16:creationId xmlns:a16="http://schemas.microsoft.com/office/drawing/2014/main" id="{56FFD3CF-DF3B-A043-AC8A-038F9B6C24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3175" y="0"/>
            <a:ext cx="9147175" cy="5159375"/>
          </a:xfrm>
          <a:prstGeom prst="rect">
            <a:avLst/>
          </a:prstGeom>
          <a:solidFill>
            <a:srgbClr val="00A9E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5143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51435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algn="ctr" eaLnBrk="1" hangingPunct="1"/>
            <a:endParaRPr lang="en-GB" altLang="en-US" sz="1400">
              <a:solidFill>
                <a:schemeClr val="bg1"/>
              </a:solidFill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7CC116-ACC8-0B43-83A0-9FC6283BB893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algn="r" defTabSz="61074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rPr>
              <a:t>© 2018  Cisco and/or its affiliates. All rights reserved.   Cisco Public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901153D-070F-D54E-A7AB-5BFF23BB7A2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7" name="Freeform: Shape 1">
              <a:extLst>
                <a:ext uri="{FF2B5EF4-FFF2-40B4-BE49-F238E27FC236}">
                  <a16:creationId xmlns:a16="http://schemas.microsoft.com/office/drawing/2014/main" id="{23B7E4BB-27C2-6546-AAD7-7DBB1CB84E31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2">
              <a:extLst>
                <a:ext uri="{FF2B5EF4-FFF2-40B4-BE49-F238E27FC236}">
                  <a16:creationId xmlns:a16="http://schemas.microsoft.com/office/drawing/2014/main" id="{EB727C45-F544-5944-821A-21515D6F61E3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3">
              <a:extLst>
                <a:ext uri="{FF2B5EF4-FFF2-40B4-BE49-F238E27FC236}">
                  <a16:creationId xmlns:a16="http://schemas.microsoft.com/office/drawing/2014/main" id="{2C565ABC-4E6A-3D46-9426-589C19E4623A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4">
              <a:extLst>
                <a:ext uri="{FF2B5EF4-FFF2-40B4-BE49-F238E27FC236}">
                  <a16:creationId xmlns:a16="http://schemas.microsoft.com/office/drawing/2014/main" id="{43D13F3D-AD8F-4A4C-A7CB-3A6137F4E7E6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5">
              <a:extLst>
                <a:ext uri="{FF2B5EF4-FFF2-40B4-BE49-F238E27FC236}">
                  <a16:creationId xmlns:a16="http://schemas.microsoft.com/office/drawing/2014/main" id="{97608B74-E355-3843-AD5C-D99CC05DF4C8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6">
              <a:extLst>
                <a:ext uri="{FF2B5EF4-FFF2-40B4-BE49-F238E27FC236}">
                  <a16:creationId xmlns:a16="http://schemas.microsoft.com/office/drawing/2014/main" id="{B0D772D6-D51C-E941-9AA5-7F55DA4F1B19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7">
              <a:extLst>
                <a:ext uri="{FF2B5EF4-FFF2-40B4-BE49-F238E27FC236}">
                  <a16:creationId xmlns:a16="http://schemas.microsoft.com/office/drawing/2014/main" id="{0A667F64-FD8D-394F-A4CF-059DD63AB9F8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8">
              <a:extLst>
                <a:ext uri="{FF2B5EF4-FFF2-40B4-BE49-F238E27FC236}">
                  <a16:creationId xmlns:a16="http://schemas.microsoft.com/office/drawing/2014/main" id="{FE891022-4587-654F-AC1D-F249A3BF6E85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">
              <a:extLst>
                <a:ext uri="{FF2B5EF4-FFF2-40B4-BE49-F238E27FC236}">
                  <a16:creationId xmlns:a16="http://schemas.microsoft.com/office/drawing/2014/main" id="{9CD296D8-B716-8349-AE8D-DD887FC4CA56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0">
              <a:extLst>
                <a:ext uri="{FF2B5EF4-FFF2-40B4-BE49-F238E27FC236}">
                  <a16:creationId xmlns:a16="http://schemas.microsoft.com/office/drawing/2014/main" id="{23B11AC2-3712-2E40-92FC-17ED563DD78A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11">
              <a:extLst>
                <a:ext uri="{FF2B5EF4-FFF2-40B4-BE49-F238E27FC236}">
                  <a16:creationId xmlns:a16="http://schemas.microsoft.com/office/drawing/2014/main" id="{6909FA0F-CFDB-F94B-8510-644CD7EDEF6C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03276" y="1347788"/>
            <a:ext cx="8688324" cy="285560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0928" indent="-223792">
              <a:lnSpc>
                <a:spcPct val="95000"/>
              </a:lnSpc>
              <a:spcBef>
                <a:spcPts val="1110"/>
              </a:spcBef>
              <a:buClrTx/>
              <a:buSzPct val="8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 marL="507895" indent="-215855">
              <a:lnSpc>
                <a:spcPct val="95000"/>
              </a:lnSpc>
              <a:spcBef>
                <a:spcPts val="450"/>
              </a:spcBef>
              <a:buClrTx/>
              <a:buSzPct val="8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cs typeface="CiscoSans ExtraLight"/>
              </a:defRPr>
            </a:lvl2pPr>
            <a:lvl3pPr marL="747558" indent="-171415">
              <a:buClrTx/>
              <a:buSzPct val="8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cs typeface="CiscoSans ExtraLight"/>
              </a:defRPr>
            </a:lvl3pPr>
            <a:lvl4pPr marL="911035" indent="-171415">
              <a:buClrTx/>
              <a:buSzPct val="8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cs typeface="CiscoSans ExtraLight"/>
              </a:defRPr>
            </a:lvl4pPr>
            <a:lvl5pPr marL="1082450" indent="-168240">
              <a:buClrTx/>
              <a:buSzPct val="8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9437F9D-BD11-467A-8FC6-C5527CFED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lide Number Placeholder 1">
            <a:extLst>
              <a:ext uri="{FF2B5EF4-FFF2-40B4-BE49-F238E27FC236}">
                <a16:creationId xmlns:a16="http://schemas.microsoft.com/office/drawing/2014/main" id="{5B024A90-29C1-404F-AEDC-33FB4237F3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77033ED9-C545-6D41-83EC-30D13C80B4F2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21" name="Footer Placeholder 2">
            <a:extLst>
              <a:ext uri="{FF2B5EF4-FFF2-40B4-BE49-F238E27FC236}">
                <a16:creationId xmlns:a16="http://schemas.microsoft.com/office/drawing/2014/main" id="{FB69416C-0C21-B743-8373-3B0F13DFC5F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l">
              <a:defRPr lang="en-US" sz="60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2643286863"/>
      </p:ext>
    </p:extLst>
  </p:cSld>
  <p:clrMapOvr>
    <a:masterClrMapping/>
  </p:clrMapOvr>
  <p:transition spd="med"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4 Heavy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56616" y="155576"/>
            <a:ext cx="8513064" cy="434974"/>
          </a:xfrm>
        </p:spPr>
        <p:txBody>
          <a:bodyPr/>
          <a:lstStyle>
            <a:lvl1pPr marL="6251" indent="-6251" algn="l" defTabSz="4572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2400" b="0" kern="1200" baseline="0" dirty="0">
                <a:solidFill>
                  <a:schemeClr val="accent6"/>
                </a:solidFill>
                <a:latin typeface="+mj-lt"/>
                <a:ea typeface="+mj-ea"/>
                <a:cs typeface="+mj-cs"/>
                <a:sym typeface="Arial" pitchFamily="34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41389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4 Heavy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6616" y="155576"/>
            <a:ext cx="8513064" cy="434974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56616" y="548534"/>
            <a:ext cx="8513064" cy="381000"/>
          </a:xfrm>
        </p:spPr>
        <p:txBody>
          <a:bodyPr/>
          <a:lstStyle>
            <a:lvl1pPr marL="1785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112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and Bullet 4 Heavy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56616" y="155576"/>
            <a:ext cx="8513064" cy="434974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56616" y="548534"/>
            <a:ext cx="8513064" cy="381000"/>
          </a:xfrm>
        </p:spPr>
        <p:txBody>
          <a:bodyPr/>
          <a:lstStyle>
            <a:lvl1pPr marL="1785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57188" y="929534"/>
            <a:ext cx="8512175" cy="37576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23367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548640" y="3562350"/>
            <a:ext cx="5551460" cy="609600"/>
          </a:xfrm>
        </p:spPr>
        <p:txBody>
          <a:bodyPr/>
          <a:lstStyle>
            <a:lvl1pPr marL="1785" indent="0" algn="l">
              <a:spcBef>
                <a:spcPts val="0"/>
              </a:spcBef>
              <a:buNone/>
              <a:defRPr lang="en-US" sz="1400" kern="1200" dirty="0" smtClean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 dirty="0"/>
              <a:t>Click to edit Source Name</a:t>
            </a:r>
          </a:p>
          <a:p>
            <a:pPr lvl="0"/>
            <a:r>
              <a:rPr lang="en-US" dirty="0"/>
              <a:t>Company Name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56616" y="1600200"/>
            <a:ext cx="7795985" cy="1733550"/>
          </a:xfrm>
        </p:spPr>
        <p:txBody>
          <a:bodyPr/>
          <a:lstStyle>
            <a:lvl1pPr marL="173038" indent="-173038">
              <a:lnSpc>
                <a:spcPts val="3680"/>
              </a:lnSpc>
              <a:spcBef>
                <a:spcPts val="0"/>
              </a:spcBef>
              <a:buClr>
                <a:schemeClr val="accent1"/>
              </a:buClr>
              <a:buSzPct val="105000"/>
              <a:buFont typeface="Arial" panose="020B0604020202020204" pitchFamily="34" charset="0"/>
              <a:buNone/>
              <a:tabLst>
                <a:tab pos="173038" algn="l"/>
              </a:tabLst>
              <a:defRPr lang="en-US" sz="2800" b="0" i="1" kern="1200" dirty="0" smtClean="0">
                <a:solidFill>
                  <a:schemeClr val="accent6"/>
                </a:solidFill>
                <a:latin typeface="+mj-lt"/>
                <a:ea typeface="+mj-ea"/>
                <a:cs typeface="+mj-cs"/>
                <a:sym typeface="Arial" pitchFamily="34" charset="0"/>
              </a:defRPr>
            </a:lvl1pPr>
          </a:lstStyle>
          <a:p>
            <a:pPr lvl="0"/>
            <a:r>
              <a:rPr lang="en-US" dirty="0"/>
              <a:t>“	Quote goes here.”</a:t>
            </a:r>
          </a:p>
        </p:txBody>
      </p:sp>
    </p:spTree>
    <p:extLst>
      <p:ext uri="{BB962C8B-B14F-4D97-AF65-F5344CB8AC3E}">
        <p14:creationId xmlns:p14="http://schemas.microsoft.com/office/powerpoint/2010/main" val="2010474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</p:spTree>
    <p:extLst>
      <p:ext uri="{BB962C8B-B14F-4D97-AF65-F5344CB8AC3E}">
        <p14:creationId xmlns:p14="http://schemas.microsoft.com/office/powerpoint/2010/main" val="2400910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610100" y="609600"/>
            <a:ext cx="0" cy="3984625"/>
          </a:xfrm>
          <a:prstGeom prst="line">
            <a:avLst/>
          </a:prstGeom>
          <a:ln w="38100" cap="flat" cmpd="sng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63763" y="1439060"/>
            <a:ext cx="3820348" cy="2265389"/>
          </a:xfrm>
        </p:spPr>
        <p:txBody>
          <a:bodyPr lIns="61715" tIns="34288" rIns="61715" bIns="34288" rtlCol="0">
            <a:noAutofit/>
          </a:bodyPr>
          <a:lstStyle>
            <a:lvl1pPr marL="0" indent="0" algn="l" defTabSz="685748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4000" b="0" kern="1200" spc="0" baseline="0" dirty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922520" y="654518"/>
            <a:ext cx="3865880" cy="3840480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>
              <a:buFontTx/>
              <a:buNone/>
              <a:defRPr sz="1600" baseline="0">
                <a:solidFill>
                  <a:schemeClr val="tx1"/>
                </a:solidFill>
                <a:latin typeface="+mn-lt"/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</p:spTree>
    <p:extLst>
      <p:ext uri="{BB962C8B-B14F-4D97-AF65-F5344CB8AC3E}">
        <p14:creationId xmlns:p14="http://schemas.microsoft.com/office/powerpoint/2010/main" val="950459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DA9FE35-842A-4732-A537-3DD87632DA65}"/>
              </a:ext>
            </a:extLst>
          </p:cNvPr>
          <p:cNvSpPr/>
          <p:nvPr userDrawn="1"/>
        </p:nvSpPr>
        <p:spPr bwMode="auto">
          <a:xfrm>
            <a:off x="-2572" y="0"/>
            <a:ext cx="9146571" cy="5159626"/>
          </a:xfrm>
          <a:prstGeom prst="rect">
            <a:avLst/>
          </a:prstGeom>
          <a:solidFill>
            <a:srgbClr val="00A9E2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91440" tIns="45720" rIns="91440" bIns="45720" rtlCol="0" anchor="ctr"/>
          <a:lstStyle/>
          <a:p>
            <a:pPr algn="ctr" defTabSz="514350"/>
            <a:endParaRPr lang="en-GB" sz="1400" dirty="0" err="1">
              <a:solidFill>
                <a:schemeClr val="bg1"/>
              </a:solidFill>
              <a:ea typeface="Arial" pitchFamily="-107" charset="0"/>
              <a:cs typeface="Arial" pitchFamily="-107" charset="0"/>
              <a:sym typeface="Arial" pitchFamily="-107" charset="0"/>
            </a:endParaRPr>
          </a:p>
        </p:txBody>
      </p:sp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938F612A-D1BC-434E-B369-D50AE8D7C25F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1075114" y="602895"/>
            <a:ext cx="6993772" cy="3927613"/>
          </a:xfrm>
          <a:solidFill>
            <a:srgbClr val="000000"/>
          </a:solidFill>
        </p:spPr>
        <p:txBody>
          <a:bodyPr/>
          <a:lstStyle>
            <a:lvl1pPr marL="1785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media</a:t>
            </a:r>
            <a:endParaRPr lang="en-GB" dirty="0"/>
          </a:p>
        </p:txBody>
      </p:sp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r" defTabSz="610744"/>
            <a:r>
              <a:rPr lang="en-US" sz="600" dirty="0">
                <a:solidFill>
                  <a:srgbClr val="FFFFFF">
                    <a:alpha val="60000"/>
                  </a:srgbClr>
                </a:solidFill>
                <a:cs typeface="CiscoSans Thin"/>
              </a:rPr>
              <a:t>© 2018  Cisco and/or its affiliates. All rights reserved.   Cisco Public</a:t>
            </a:r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>
                <a:solidFill>
                  <a:srgbClr val="FFFFFF">
                    <a:alpha val="60000"/>
                  </a:srgbClr>
                </a:solidFill>
              </a:rPr>
              <a:pPr/>
              <a:t>‹#›</a:t>
            </a:fld>
            <a:endParaRPr dirty="0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4F9A58E-583C-48CE-9815-2C25895049F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40" name="Freeform: Shape 1">
              <a:extLst>
                <a:ext uri="{FF2B5EF4-FFF2-40B4-BE49-F238E27FC236}">
                  <a16:creationId xmlns:a16="http://schemas.microsoft.com/office/drawing/2014/main" id="{33CEDF48-5F9B-4195-B442-0CC14AFA2882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2">
              <a:extLst>
                <a:ext uri="{FF2B5EF4-FFF2-40B4-BE49-F238E27FC236}">
                  <a16:creationId xmlns:a16="http://schemas.microsoft.com/office/drawing/2014/main" id="{BF34CC28-2403-4A77-BE37-0E4670A07306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">
              <a:extLst>
                <a:ext uri="{FF2B5EF4-FFF2-40B4-BE49-F238E27FC236}">
                  <a16:creationId xmlns:a16="http://schemas.microsoft.com/office/drawing/2014/main" id="{B6BF8816-EA76-4A75-A2D5-4FDED432F250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">
              <a:extLst>
                <a:ext uri="{FF2B5EF4-FFF2-40B4-BE49-F238E27FC236}">
                  <a16:creationId xmlns:a16="http://schemas.microsoft.com/office/drawing/2014/main" id="{696D5DB7-C2AB-4030-9426-B497F9717A82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5">
              <a:extLst>
                <a:ext uri="{FF2B5EF4-FFF2-40B4-BE49-F238E27FC236}">
                  <a16:creationId xmlns:a16="http://schemas.microsoft.com/office/drawing/2014/main" id="{7E3492E1-2083-4435-9333-28E51C9FA23E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6">
              <a:extLst>
                <a:ext uri="{FF2B5EF4-FFF2-40B4-BE49-F238E27FC236}">
                  <a16:creationId xmlns:a16="http://schemas.microsoft.com/office/drawing/2014/main" id="{2EE5A785-190C-4162-A089-2680FB78EA5D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7">
              <a:extLst>
                <a:ext uri="{FF2B5EF4-FFF2-40B4-BE49-F238E27FC236}">
                  <a16:creationId xmlns:a16="http://schemas.microsoft.com/office/drawing/2014/main" id="{47D36836-A730-4DE7-800D-9642911BABAF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8">
              <a:extLst>
                <a:ext uri="{FF2B5EF4-FFF2-40B4-BE49-F238E27FC236}">
                  <a16:creationId xmlns:a16="http://schemas.microsoft.com/office/drawing/2014/main" id="{D54AF52A-0350-4063-A4D8-A6C6B8AE7EC8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">
              <a:extLst>
                <a:ext uri="{FF2B5EF4-FFF2-40B4-BE49-F238E27FC236}">
                  <a16:creationId xmlns:a16="http://schemas.microsoft.com/office/drawing/2014/main" id="{B4D00469-89E7-4BDC-99EB-52A58C7385AD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10">
              <a:extLst>
                <a:ext uri="{FF2B5EF4-FFF2-40B4-BE49-F238E27FC236}">
                  <a16:creationId xmlns:a16="http://schemas.microsoft.com/office/drawing/2014/main" id="{E2CE2F3E-EBF5-4E28-AC25-ACA812FC8EDD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11">
              <a:extLst>
                <a:ext uri="{FF2B5EF4-FFF2-40B4-BE49-F238E27FC236}">
                  <a16:creationId xmlns:a16="http://schemas.microsoft.com/office/drawing/2014/main" id="{D0F06129-C97E-417B-856E-EF7EFBAB2B83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465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gue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1690"/>
            <a:ext cx="9309100" cy="5228398"/>
          </a:xfrm>
          <a:prstGeom prst="rect">
            <a:avLst/>
          </a:prstGeom>
        </p:spPr>
      </p:pic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938F612A-D1BC-434E-B369-D50AE8D7C25F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-1" y="-61690"/>
            <a:ext cx="9328491" cy="5238761"/>
          </a:xfrm>
          <a:solidFill>
            <a:srgbClr val="000000"/>
          </a:solidFill>
        </p:spPr>
        <p:txBody>
          <a:bodyPr/>
          <a:lstStyle>
            <a:lvl1pPr marL="1785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media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7579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 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 bwMode="white">
          <a:xfrm>
            <a:off x="359051" y="413620"/>
            <a:ext cx="8394466" cy="1142052"/>
          </a:xfrm>
        </p:spPr>
        <p:txBody>
          <a:bodyPr anchor="t"/>
          <a:lstStyle>
            <a:lvl1pPr marL="6251" indent="-6251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3600" b="0" i="0" kern="1200" baseline="0" dirty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itchFamily="34" charset="0"/>
              </a:defRPr>
            </a:lvl1pPr>
          </a:lstStyle>
          <a:p>
            <a:r>
              <a:rPr lang="en-US" dirty="0"/>
              <a:t>Demo Slide</a:t>
            </a:r>
          </a:p>
        </p:txBody>
      </p:sp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r" defTabSz="610744"/>
            <a:r>
              <a:rPr lang="en-US" sz="600" dirty="0">
                <a:solidFill>
                  <a:srgbClr val="FFFFFF">
                    <a:alpha val="60000"/>
                  </a:srgbClr>
                </a:solidFill>
                <a:cs typeface="CiscoSans Thin"/>
              </a:rPr>
              <a:t>© 2018  Cisco and/or its affiliates. All rights reserved.   Cisco Public</a:t>
            </a:r>
          </a:p>
        </p:txBody>
      </p:sp>
      <p:sp>
        <p:nvSpPr>
          <p:cNvPr id="2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>
                <a:solidFill>
                  <a:srgbClr val="FFFFFF">
                    <a:alpha val="60000"/>
                  </a:srgbClr>
                </a:solidFill>
              </a:rPr>
              <a:pPr/>
              <a:t>‹#›</a:t>
            </a:fld>
            <a:endParaRPr dirty="0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B8970B7-6730-44BF-BC26-3D9E8C2C753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34" name="Freeform: Shape 1">
              <a:extLst>
                <a:ext uri="{FF2B5EF4-FFF2-40B4-BE49-F238E27FC236}">
                  <a16:creationId xmlns:a16="http://schemas.microsoft.com/office/drawing/2014/main" id="{9B89D27A-AFE0-4C0E-B9F6-BD84789B976F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2">
              <a:extLst>
                <a:ext uri="{FF2B5EF4-FFF2-40B4-BE49-F238E27FC236}">
                  <a16:creationId xmlns:a16="http://schemas.microsoft.com/office/drawing/2014/main" id="{8D528D15-BDF3-4FD1-90A5-7AD892541B3D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">
              <a:extLst>
                <a:ext uri="{FF2B5EF4-FFF2-40B4-BE49-F238E27FC236}">
                  <a16:creationId xmlns:a16="http://schemas.microsoft.com/office/drawing/2014/main" id="{C366925C-1315-404D-8A21-A1E2119AEF6A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4">
              <a:extLst>
                <a:ext uri="{FF2B5EF4-FFF2-40B4-BE49-F238E27FC236}">
                  <a16:creationId xmlns:a16="http://schemas.microsoft.com/office/drawing/2014/main" id="{745C47A9-7C6B-45F2-BBE6-3B77CE6E7F8F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5">
              <a:extLst>
                <a:ext uri="{FF2B5EF4-FFF2-40B4-BE49-F238E27FC236}">
                  <a16:creationId xmlns:a16="http://schemas.microsoft.com/office/drawing/2014/main" id="{523597C0-62ED-4498-8683-FFF8B3FA036C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6">
              <a:extLst>
                <a:ext uri="{FF2B5EF4-FFF2-40B4-BE49-F238E27FC236}">
                  <a16:creationId xmlns:a16="http://schemas.microsoft.com/office/drawing/2014/main" id="{EA2E020E-B538-4D5F-BFBB-B9F72BFC3E59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7">
              <a:extLst>
                <a:ext uri="{FF2B5EF4-FFF2-40B4-BE49-F238E27FC236}">
                  <a16:creationId xmlns:a16="http://schemas.microsoft.com/office/drawing/2014/main" id="{49FB2EB6-A19E-45DD-AC5A-EFFF83716730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8">
              <a:extLst>
                <a:ext uri="{FF2B5EF4-FFF2-40B4-BE49-F238E27FC236}">
                  <a16:creationId xmlns:a16="http://schemas.microsoft.com/office/drawing/2014/main" id="{B718DAE3-E99D-41EE-B39B-8E8F1B9EEBA9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9">
              <a:extLst>
                <a:ext uri="{FF2B5EF4-FFF2-40B4-BE49-F238E27FC236}">
                  <a16:creationId xmlns:a16="http://schemas.microsoft.com/office/drawing/2014/main" id="{7CE11C05-E57A-4DF6-A644-A587C3619D11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10">
              <a:extLst>
                <a:ext uri="{FF2B5EF4-FFF2-40B4-BE49-F238E27FC236}">
                  <a16:creationId xmlns:a16="http://schemas.microsoft.com/office/drawing/2014/main" id="{6B2E71FD-6D9D-4C73-936F-AF2B95070DD9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>
              <a:extLst>
                <a:ext uri="{FF2B5EF4-FFF2-40B4-BE49-F238E27FC236}">
                  <a16:creationId xmlns:a16="http://schemas.microsoft.com/office/drawing/2014/main" id="{C62A81E7-5571-49AC-A7F1-1DB4780759D3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6025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348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8789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0">
            <a:extLst>
              <a:ext uri="{FF2B5EF4-FFF2-40B4-BE49-F238E27FC236}">
                <a16:creationId xmlns:a16="http://schemas.microsoft.com/office/drawing/2014/main" id="{2B7B63F8-962B-DD49-8C3C-4DE17FD24D1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691AB3-7393-8846-AFD5-1EB163400B7F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algn="r" defTabSz="61074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rPr>
              <a:t>© 2018  Cisco and/or its affiliates. All rights reserved.   Cisco Public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2B301DD-7769-4E49-B781-779E4303712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7" name="Freeform: Shape 1">
              <a:extLst>
                <a:ext uri="{FF2B5EF4-FFF2-40B4-BE49-F238E27FC236}">
                  <a16:creationId xmlns:a16="http://schemas.microsoft.com/office/drawing/2014/main" id="{27002736-825B-E14E-B2EF-65A5592D1EFD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2">
              <a:extLst>
                <a:ext uri="{FF2B5EF4-FFF2-40B4-BE49-F238E27FC236}">
                  <a16:creationId xmlns:a16="http://schemas.microsoft.com/office/drawing/2014/main" id="{AB55BDEF-D998-2A4D-9DE7-89512777F837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3">
              <a:extLst>
                <a:ext uri="{FF2B5EF4-FFF2-40B4-BE49-F238E27FC236}">
                  <a16:creationId xmlns:a16="http://schemas.microsoft.com/office/drawing/2014/main" id="{D69C80D5-9AB4-654A-B8F5-F2277C45CBB3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4">
              <a:extLst>
                <a:ext uri="{FF2B5EF4-FFF2-40B4-BE49-F238E27FC236}">
                  <a16:creationId xmlns:a16="http://schemas.microsoft.com/office/drawing/2014/main" id="{B29E7407-62E6-D144-B094-FCE15E96B88C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5">
              <a:extLst>
                <a:ext uri="{FF2B5EF4-FFF2-40B4-BE49-F238E27FC236}">
                  <a16:creationId xmlns:a16="http://schemas.microsoft.com/office/drawing/2014/main" id="{01E56CBF-4810-A74C-BA70-D88515005F73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6">
              <a:extLst>
                <a:ext uri="{FF2B5EF4-FFF2-40B4-BE49-F238E27FC236}">
                  <a16:creationId xmlns:a16="http://schemas.microsoft.com/office/drawing/2014/main" id="{F4F6680A-ABB6-D04D-A549-09506902C2AA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7">
              <a:extLst>
                <a:ext uri="{FF2B5EF4-FFF2-40B4-BE49-F238E27FC236}">
                  <a16:creationId xmlns:a16="http://schemas.microsoft.com/office/drawing/2014/main" id="{DBC5675E-4AF7-2B4E-B60D-5D7D2EB81126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8">
              <a:extLst>
                <a:ext uri="{FF2B5EF4-FFF2-40B4-BE49-F238E27FC236}">
                  <a16:creationId xmlns:a16="http://schemas.microsoft.com/office/drawing/2014/main" id="{51E2085A-D416-3844-B4BF-9EB3767AB91B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">
              <a:extLst>
                <a:ext uri="{FF2B5EF4-FFF2-40B4-BE49-F238E27FC236}">
                  <a16:creationId xmlns:a16="http://schemas.microsoft.com/office/drawing/2014/main" id="{99905EA7-6CED-2244-B2AF-324421ACCF4A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0">
              <a:extLst>
                <a:ext uri="{FF2B5EF4-FFF2-40B4-BE49-F238E27FC236}">
                  <a16:creationId xmlns:a16="http://schemas.microsoft.com/office/drawing/2014/main" id="{8578C0C0-5311-9D4B-8781-8E7A03833C9C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11">
              <a:extLst>
                <a:ext uri="{FF2B5EF4-FFF2-40B4-BE49-F238E27FC236}">
                  <a16:creationId xmlns:a16="http://schemas.microsoft.com/office/drawing/2014/main" id="{F8D63439-47D8-C44B-B536-39121291EA57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03276" y="1347788"/>
            <a:ext cx="8535924" cy="285560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0928" indent="-223792">
              <a:lnSpc>
                <a:spcPct val="95000"/>
              </a:lnSpc>
              <a:spcBef>
                <a:spcPts val="1110"/>
              </a:spcBef>
              <a:buClrTx/>
              <a:buSzPct val="8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 marL="507895" indent="-215855">
              <a:lnSpc>
                <a:spcPct val="95000"/>
              </a:lnSpc>
              <a:spcBef>
                <a:spcPts val="450"/>
              </a:spcBef>
              <a:buClrTx/>
              <a:buSzPct val="8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cs typeface="CiscoSans ExtraLight"/>
              </a:defRPr>
            </a:lvl2pPr>
            <a:lvl3pPr marL="747558" indent="-171415">
              <a:buClrTx/>
              <a:buSzPct val="8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cs typeface="CiscoSans ExtraLight"/>
              </a:defRPr>
            </a:lvl3pPr>
            <a:lvl4pPr marL="911035" indent="-171415">
              <a:buClrTx/>
              <a:buSzPct val="8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cs typeface="CiscoSans ExtraLight"/>
              </a:defRPr>
            </a:lvl4pPr>
            <a:lvl5pPr marL="1082450" indent="-168240">
              <a:buClrTx/>
              <a:buSzPct val="8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6A2B281-FAA9-4714-89B9-9CCF31079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lide Number Placeholder 1">
            <a:extLst>
              <a:ext uri="{FF2B5EF4-FFF2-40B4-BE49-F238E27FC236}">
                <a16:creationId xmlns:a16="http://schemas.microsoft.com/office/drawing/2014/main" id="{03AEFE4B-ADE7-EE4E-9EFD-4BA3D8CBC2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469141AA-2BA7-C84E-B395-28C97C4F7A26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21" name="Footer Placeholder 2">
            <a:extLst>
              <a:ext uri="{FF2B5EF4-FFF2-40B4-BE49-F238E27FC236}">
                <a16:creationId xmlns:a16="http://schemas.microsoft.com/office/drawing/2014/main" id="{7DA77FBC-8ED0-2347-8BD7-4F6A4CE5ABB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l">
              <a:defRPr lang="en-US" sz="60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3386555644"/>
      </p:ext>
    </p:extLst>
  </p:cSld>
  <p:clrMapOvr>
    <a:masterClrMapping/>
  </p:clrMapOvr>
  <p:transition spd="med"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2" y="240631"/>
            <a:ext cx="8480388" cy="3952921"/>
          </a:xfrm>
          <a:prstGeom prst="rect">
            <a:avLst/>
          </a:prstGeom>
        </p:spPr>
        <p:txBody>
          <a:bodyPr vert="horz" lIns="91424" tIns="45712" rIns="91424" bIns="45712"/>
          <a:lstStyle>
            <a:lvl1pPr marL="0" indent="0" algn="ctr">
              <a:buNone/>
              <a:defRPr sz="1500" baseline="0"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</p:spTree>
    <p:extLst>
      <p:ext uri="{BB962C8B-B14F-4D97-AF65-F5344CB8AC3E}">
        <p14:creationId xmlns:p14="http://schemas.microsoft.com/office/powerpoint/2010/main" val="244430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photo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92300" y="596900"/>
            <a:ext cx="5348288" cy="300355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anchor="ctr"/>
          <a:lstStyle/>
          <a:p>
            <a:pPr algn="ctr" defTabSz="457200">
              <a:defRPr/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892300" y="3595688"/>
            <a:ext cx="5346700" cy="747712"/>
          </a:xfrm>
          <a:prstGeom prst="rect">
            <a:avLst/>
          </a:prstGeom>
          <a:noFill/>
          <a:ln>
            <a:noFill/>
          </a:ln>
          <a:effectLst>
            <a:outerShdw blurRad="1143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anchor="ctr"/>
          <a:lstStyle/>
          <a:p>
            <a:pPr algn="ctr" defTabSz="457200">
              <a:defRPr/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1900238" y="596646"/>
            <a:ext cx="5329238" cy="300380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676767"/>
            </a:solidFill>
          </a:ln>
          <a:effectLst/>
        </p:spPr>
        <p:txBody>
          <a:bodyPr lIns="91424" tIns="45712" rIns="91424" bIns="45712" anchor="ctr" anchorCtr="0"/>
          <a:lstStyle>
            <a:lvl1pPr algn="ctr">
              <a:buFontTx/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065871" y="3655079"/>
            <a:ext cx="5074070" cy="628650"/>
          </a:xfrm>
        </p:spPr>
        <p:txBody>
          <a:bodyPr anchor="ctr"/>
          <a:lstStyle>
            <a:lvl1pPr>
              <a:defRPr sz="2000">
                <a:solidFill>
                  <a:srgbClr val="676767"/>
                </a:solidFill>
                <a:latin typeface="+mj-lt"/>
              </a:defRPr>
            </a:lvl1pPr>
          </a:lstStyle>
          <a:p>
            <a:r>
              <a:rPr lang="en-GB" dirty="0"/>
              <a:t>Click to edit title</a:t>
            </a:r>
            <a:endParaRPr lang="en-US" dirty="0"/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</p:spTree>
    <p:extLst>
      <p:ext uri="{BB962C8B-B14F-4D97-AF65-F5344CB8AC3E}">
        <p14:creationId xmlns:p14="http://schemas.microsoft.com/office/powerpoint/2010/main" val="3592533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scre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edia Placeholder 39"/>
          <p:cNvSpPr>
            <a:spLocks noGrp="1"/>
          </p:cNvSpPr>
          <p:nvPr>
            <p:ph type="media" sz="quarter" idx="11"/>
          </p:nvPr>
        </p:nvSpPr>
        <p:spPr>
          <a:xfrm>
            <a:off x="528638" y="582930"/>
            <a:ext cx="8164931" cy="3319272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74" tIns="34288" rIns="68574" bIns="34288" rtlCol="0" anchor="ctr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400" kern="1200" baseline="0" smtClean="0">
                <a:solidFill>
                  <a:schemeClr val="lt1"/>
                </a:solidFill>
                <a:latin typeface="+mn-lt"/>
                <a:ea typeface="+mn-ea"/>
                <a:cs typeface="CiscoSans"/>
              </a:defRPr>
            </a:lvl1pPr>
          </a:lstStyle>
          <a:p>
            <a:pPr lvl="0"/>
            <a:r>
              <a:rPr lang="en-US" noProof="0"/>
              <a:t>Click icon to add media</a:t>
            </a:r>
            <a:endParaRPr lang="en-US" noProof="0" dirty="0"/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</p:spTree>
    <p:extLst>
      <p:ext uri="{BB962C8B-B14F-4D97-AF65-F5344CB8AC3E}">
        <p14:creationId xmlns:p14="http://schemas.microsoft.com/office/powerpoint/2010/main" val="12295668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edia Placeholder 20"/>
          <p:cNvSpPr>
            <a:spLocks noGrp="1"/>
          </p:cNvSpPr>
          <p:nvPr>
            <p:ph type="media" sz="quarter" idx="10"/>
          </p:nvPr>
        </p:nvSpPr>
        <p:spPr>
          <a:xfrm>
            <a:off x="2179339" y="584002"/>
            <a:ext cx="4424562" cy="3319272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74" tIns="34288" rIns="68574" bIns="34288" rtlCol="0" anchor="ctr">
            <a:normAutofit/>
          </a:bodyPr>
          <a:lstStyle>
            <a:lvl1pPr marL="0" indent="0" algn="ctr" defTabSz="685748" rtl="0" eaLnBrk="1" latinLnBrk="0" hangingPunct="1">
              <a:lnSpc>
                <a:spcPct val="95000"/>
              </a:lnSpc>
              <a:spcBef>
                <a:spcPts val="108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400" kern="1200">
                <a:solidFill>
                  <a:schemeClr val="lt1"/>
                </a:solidFill>
                <a:latin typeface="+mn-lt"/>
                <a:ea typeface="+mn-ea"/>
                <a:cs typeface="CiscoSans"/>
              </a:defRPr>
            </a:lvl1pPr>
          </a:lstStyle>
          <a:p>
            <a:pPr lvl="0"/>
            <a:r>
              <a:rPr lang="en-US" noProof="0"/>
              <a:t>Click icon to add media</a:t>
            </a:r>
            <a:endParaRPr lang="en-US" noProof="0" dirty="0"/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</p:spTree>
    <p:extLst>
      <p:ext uri="{BB962C8B-B14F-4D97-AF65-F5344CB8AC3E}">
        <p14:creationId xmlns:p14="http://schemas.microsoft.com/office/powerpoint/2010/main" val="3212215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0" y="0"/>
            <a:ext cx="4572000" cy="5143500"/>
          </a:xfrm>
          <a:prstGeom prst="rect">
            <a:avLst/>
          </a:prstGeom>
          <a:solidFill>
            <a:srgbClr val="00A9E2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91440" tIns="45720" rIns="91440" bIns="45720" rtlCol="0" anchor="ctr"/>
          <a:lstStyle/>
          <a:p>
            <a:pPr algn="ctr" defTabSz="514350"/>
            <a:endParaRPr lang="en-US" sz="1400" dirty="0" err="1">
              <a:solidFill>
                <a:schemeClr val="bg1"/>
              </a:solidFill>
              <a:ea typeface="Arial" pitchFamily="-107" charset="0"/>
              <a:cs typeface="Arial" pitchFamily="-107" charset="0"/>
              <a:sym typeface="Arial" pitchFamily="-107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A32E75-13F7-4455-BD58-AB16DD899F5B}"/>
              </a:ext>
            </a:extLst>
          </p:cNvPr>
          <p:cNvSpPr/>
          <p:nvPr userDrawn="1"/>
        </p:nvSpPr>
        <p:spPr bwMode="auto">
          <a:xfrm>
            <a:off x="0" y="3966906"/>
            <a:ext cx="4572000" cy="682627"/>
          </a:xfrm>
          <a:prstGeom prst="rect">
            <a:avLst/>
          </a:prstGeom>
          <a:solidFill>
            <a:srgbClr val="000000">
              <a:alpha val="63922"/>
            </a:srgbClr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91440" tIns="45720" rIns="91440" bIns="45720" rtlCol="0" anchor="ctr"/>
          <a:lstStyle/>
          <a:p>
            <a:pPr algn="ctr" defTabSz="514350"/>
            <a:endParaRPr lang="en-GB" sz="1400" dirty="0" err="1">
              <a:solidFill>
                <a:schemeClr val="bg1"/>
              </a:solidFill>
              <a:ea typeface="Arial" pitchFamily="-107" charset="0"/>
              <a:cs typeface="Arial" pitchFamily="-107" charset="0"/>
              <a:sym typeface="Arial" pitchFamily="-107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49" t="6440" r="23541" b="-306"/>
          <a:stretch/>
        </p:blipFill>
        <p:spPr>
          <a:xfrm>
            <a:off x="4572000" y="0"/>
            <a:ext cx="4572000" cy="5160311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 userDrawn="1"/>
        </p:nvSpPr>
        <p:spPr>
          <a:xfrm>
            <a:off x="245076" y="422740"/>
            <a:ext cx="4194105" cy="34470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87523" indent="-185738" algn="l" rtl="0" eaLnBrk="0" fontAlgn="base" hangingPunct="0">
              <a:lnSpc>
                <a:spcPct val="90000"/>
              </a:lnSpc>
              <a:spcBef>
                <a:spcPts val="1200"/>
              </a:spcBef>
              <a:spcAft>
                <a:spcPct val="0"/>
              </a:spcAft>
              <a:buClr>
                <a:srgbClr val="0C65B7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386656" indent="-193775" algn="l" rtl="0" eaLnBrk="0" fontAlgn="base" hangingPunct="0">
              <a:lnSpc>
                <a:spcPct val="90000"/>
              </a:lnSpc>
              <a:spcBef>
                <a:spcPts val="400"/>
              </a:spcBef>
              <a:spcAft>
                <a:spcPct val="0"/>
              </a:spcAft>
              <a:buClr>
                <a:srgbClr val="0C65B7"/>
              </a:buClr>
              <a:buSzPct val="100000"/>
              <a:buFont typeface="Arial"/>
              <a:buChar char="–"/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546497" indent="-159842" algn="l" rtl="0" eaLnBrk="0" fontAlgn="base" hangingPunct="0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>
                <a:srgbClr val="0C65B7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706339" indent="-159842" algn="l" rtl="0" eaLnBrk="0" fontAlgn="base" hangingPunct="0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>
                <a:srgbClr val="0C65B7"/>
              </a:buClr>
              <a:buSzPct val="100000"/>
              <a:buFont typeface="Arial" pitchFamily="34" charset="0"/>
              <a:buChar char="–"/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773311" indent="-66973" algn="l" rtl="0" eaLnBrk="0" fontAlgn="base" hangingPunct="0">
              <a:lnSpc>
                <a:spcPct val="95000"/>
              </a:lnSpc>
              <a:spcBef>
                <a:spcPts val="675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34" charset="0"/>
              <a:buChar char="»"/>
              <a:defRPr>
                <a:solidFill>
                  <a:schemeClr val="tx2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1416248" indent="-128588" algn="l" rtl="0" fontAlgn="base">
              <a:lnSpc>
                <a:spcPct val="95000"/>
              </a:lnSpc>
              <a:spcBef>
                <a:spcPts val="1013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-107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07" charset="0"/>
              </a:defRPr>
            </a:lvl6pPr>
            <a:lvl7pPr marL="1673423" indent="-128588" algn="l" rtl="0" fontAlgn="base">
              <a:lnSpc>
                <a:spcPct val="95000"/>
              </a:lnSpc>
              <a:spcBef>
                <a:spcPts val="1013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-107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07" charset="0"/>
              </a:defRPr>
            </a:lvl7pPr>
            <a:lvl8pPr marL="1930598" indent="-128588" algn="l" rtl="0" fontAlgn="base">
              <a:lnSpc>
                <a:spcPct val="95000"/>
              </a:lnSpc>
              <a:spcBef>
                <a:spcPts val="1013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-107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07" charset="0"/>
              </a:defRPr>
            </a:lvl8pPr>
            <a:lvl9pPr marL="2187773" indent="-128588" algn="l" rtl="0" fontAlgn="base">
              <a:lnSpc>
                <a:spcPct val="95000"/>
              </a:lnSpc>
              <a:spcBef>
                <a:spcPts val="1013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itchFamily="-107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07" charset="0"/>
              </a:defRPr>
            </a:lvl9pPr>
          </a:lstStyle>
          <a:p>
            <a:pPr marL="187523" indent="-185738" algn="l" defTabSz="457200" rtl="0" eaLnBrk="0" fontAlgn="base" latinLnBrk="0" hangingPunct="0">
              <a:lnSpc>
                <a:spcPct val="90000"/>
              </a:lnSpc>
              <a:spcBef>
                <a:spcPts val="12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Arial" panose="020B0604020202020204" pitchFamily="34" charset="0"/>
              <a:buChar char="•"/>
            </a:pPr>
            <a:r>
              <a:rPr lang="en-GB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Arial" pitchFamily="34" charset="0"/>
              </a:rPr>
              <a:t>Please complete your Online Session Evaluations after each session</a:t>
            </a:r>
          </a:p>
          <a:p>
            <a:pPr marL="187523" indent="-185738" algn="l" defTabSz="457200" rtl="0" eaLnBrk="0" fontAlgn="base" latinLnBrk="0" hangingPunct="0">
              <a:lnSpc>
                <a:spcPct val="90000"/>
              </a:lnSpc>
              <a:spcBef>
                <a:spcPts val="12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Arial" panose="020B0604020202020204" pitchFamily="34" charset="0"/>
              <a:buChar char="•"/>
            </a:pPr>
            <a:r>
              <a:rPr lang="en-GB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Arial" pitchFamily="34" charset="0"/>
              </a:rPr>
              <a:t>Complete 4 Session Evaluations &amp; the Overall Conference Evaluation (available from Thursday) to receive your Cisco Live T-shirt</a:t>
            </a:r>
          </a:p>
          <a:p>
            <a:pPr marL="187523" indent="-185738" algn="l" defTabSz="457200" rtl="0" eaLnBrk="0" fontAlgn="base" latinLnBrk="0" hangingPunct="0">
              <a:lnSpc>
                <a:spcPct val="90000"/>
              </a:lnSpc>
              <a:spcBef>
                <a:spcPts val="12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Arial" panose="020B0604020202020204" pitchFamily="34" charset="0"/>
              <a:buChar char="•"/>
            </a:pPr>
            <a:r>
              <a:rPr lang="en-GB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Arial" pitchFamily="34" charset="0"/>
              </a:rPr>
              <a:t>All surveys can be completed via the Cisco Live Mobile App or the Communication Stations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51B19-135E-48B7-A878-8274997DA3E0}"/>
              </a:ext>
            </a:extLst>
          </p:cNvPr>
          <p:cNvSpPr/>
          <p:nvPr userDrawn="1"/>
        </p:nvSpPr>
        <p:spPr bwMode="auto">
          <a:xfrm>
            <a:off x="4572000" y="361950"/>
            <a:ext cx="4572000" cy="852196"/>
          </a:xfrm>
          <a:prstGeom prst="rect">
            <a:avLst/>
          </a:prstGeom>
          <a:solidFill>
            <a:srgbClr val="000000">
              <a:alpha val="50196"/>
            </a:srgbClr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91440" tIns="45720" rIns="91440" bIns="45720" rtlCol="0" anchor="ctr"/>
          <a:lstStyle/>
          <a:p>
            <a:pPr algn="ctr" defTabSz="514350"/>
            <a:endParaRPr lang="en-GB" sz="1400" dirty="0" err="1">
              <a:solidFill>
                <a:schemeClr val="bg1"/>
              </a:solidFill>
              <a:ea typeface="Arial" pitchFamily="-107" charset="0"/>
              <a:cs typeface="Arial" pitchFamily="-107" charset="0"/>
              <a:sym typeface="Arial" pitchFamily="-107" charset="0"/>
            </a:endParaRPr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>
                <a:solidFill>
                  <a:srgbClr val="FFFFFF">
                    <a:alpha val="60000"/>
                  </a:srgbClr>
                </a:solidFill>
              </a:defRPr>
            </a:lvl1pPr>
          </a:lstStyle>
          <a:p>
            <a:fld id="{96A97DD0-5BE7-4856-A2A9-C42C6688E60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>
              <a:defRPr lang="en-US" smtClean="0">
                <a:solidFill>
                  <a:schemeClr val="bg1">
                    <a:alpha val="60000"/>
                  </a:schemeClr>
                </a:solidFill>
                <a:ea typeface="ＭＳ Ｐゴシック" charset="0"/>
              </a:defRPr>
            </a:lvl1pPr>
          </a:lstStyle>
          <a:p>
            <a:pPr defTabSz="610744"/>
            <a:r>
              <a:rPr lang="en-US"/>
              <a:t>Presentation ID</a:t>
            </a:r>
          </a:p>
        </p:txBody>
      </p:sp>
      <p:sp>
        <p:nvSpPr>
          <p:cNvPr id="2" name="Rectangle 1">
            <a:hlinkClick r:id="rId3"/>
          </p:cNvPr>
          <p:cNvSpPr/>
          <p:nvPr userDrawn="1"/>
        </p:nvSpPr>
        <p:spPr bwMode="auto">
          <a:xfrm>
            <a:off x="4738254" y="4205808"/>
            <a:ext cx="1898073" cy="220559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91440" tIns="45720" rIns="91440" bIns="45720" rtlCol="0" anchor="ctr"/>
          <a:lstStyle/>
          <a:p>
            <a:pPr algn="ctr" defTabSz="514350"/>
            <a:endParaRPr lang="en-US" sz="1400" dirty="0" err="1">
              <a:solidFill>
                <a:schemeClr val="bg1"/>
              </a:solidFill>
              <a:ea typeface="Arial" pitchFamily="-107" charset="0"/>
              <a:cs typeface="Arial" pitchFamily="-107" charset="0"/>
              <a:sym typeface="Arial" pitchFamily="-107" charset="0"/>
            </a:endParaRPr>
          </a:p>
        </p:txBody>
      </p:sp>
      <p:sp>
        <p:nvSpPr>
          <p:cNvPr id="27" name="Rectangle 4"/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r" defTabSz="610744"/>
            <a:r>
              <a:rPr lang="en-US" sz="600" dirty="0">
                <a:solidFill>
                  <a:srgbClr val="FFFFFF">
                    <a:alpha val="60000"/>
                  </a:srgbClr>
                </a:solidFill>
                <a:cs typeface="CiscoSans Thin"/>
              </a:rPr>
              <a:t>© 2018  Cisco and/or its affiliates. All rights reserved.   Cisco Public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436727" y="3975502"/>
            <a:ext cx="4135273" cy="67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90000"/>
              </a:lnSpc>
              <a:spcBef>
                <a:spcPts val="600"/>
              </a:spcBef>
              <a:defRPr/>
            </a:pPr>
            <a:r>
              <a:rPr lang="en-GB" sz="1400" dirty="0">
                <a:solidFill>
                  <a:schemeClr val="bg1"/>
                </a:solidFill>
              </a:rPr>
              <a:t>Don’t forget: Cisco Live sessions will be available for viewing on-demand after the event at </a:t>
            </a:r>
            <a:r>
              <a:rPr lang="en-US" sz="13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www.ciscolive.com/global/on-demand-library/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  <a:endParaRPr lang="en-US" sz="1400" dirty="0">
              <a:solidFill>
                <a:schemeClr val="bg1"/>
              </a:solidFill>
              <a:ea typeface="ＭＳ Ｐゴシック" charset="0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4922520" y="734015"/>
            <a:ext cx="4215384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marL="6251" indent="-6251" defTabSz="4572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chemeClr val="bg1"/>
                </a:solidFill>
                <a:ea typeface="+mj-ea"/>
                <a:cs typeface="+mj-cs"/>
                <a:sym typeface="Arial" pitchFamily="34" charset="0"/>
              </a:rPr>
              <a:t>Complete Your Online </a:t>
            </a:r>
            <a:br>
              <a:rPr lang="en-US" sz="2800" dirty="0">
                <a:solidFill>
                  <a:schemeClr val="bg1"/>
                </a:solidFill>
                <a:ea typeface="+mj-ea"/>
                <a:cs typeface="+mj-cs"/>
                <a:sym typeface="Arial" pitchFamily="34" charset="0"/>
              </a:rPr>
            </a:br>
            <a:r>
              <a:rPr lang="en-US" sz="2800" dirty="0">
                <a:solidFill>
                  <a:schemeClr val="bg1"/>
                </a:solidFill>
                <a:ea typeface="+mj-ea"/>
                <a:cs typeface="+mj-cs"/>
                <a:sym typeface="Arial" pitchFamily="34" charset="0"/>
              </a:rPr>
              <a:t>Session Evaluation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BBFB08D-8F40-4148-B6D7-2E6FFDCDF5F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43" name="Freeform: Shape 1">
              <a:extLst>
                <a:ext uri="{FF2B5EF4-FFF2-40B4-BE49-F238E27FC236}">
                  <a16:creationId xmlns:a16="http://schemas.microsoft.com/office/drawing/2014/main" id="{A3777678-9486-4DA2-988B-203ABD9E621D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">
              <a:extLst>
                <a:ext uri="{FF2B5EF4-FFF2-40B4-BE49-F238E27FC236}">
                  <a16:creationId xmlns:a16="http://schemas.microsoft.com/office/drawing/2014/main" id="{C0516FB2-7523-4EDE-A444-A9B3AA22591E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">
              <a:extLst>
                <a:ext uri="{FF2B5EF4-FFF2-40B4-BE49-F238E27FC236}">
                  <a16:creationId xmlns:a16="http://schemas.microsoft.com/office/drawing/2014/main" id="{5B629419-267D-4EDF-B818-D6681F2FC983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">
              <a:extLst>
                <a:ext uri="{FF2B5EF4-FFF2-40B4-BE49-F238E27FC236}">
                  <a16:creationId xmlns:a16="http://schemas.microsoft.com/office/drawing/2014/main" id="{D979F5DE-A683-446C-BAF8-AFBAA3E63ACD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">
              <a:extLst>
                <a:ext uri="{FF2B5EF4-FFF2-40B4-BE49-F238E27FC236}">
                  <a16:creationId xmlns:a16="http://schemas.microsoft.com/office/drawing/2014/main" id="{76A00215-8DAE-413B-90F7-D9D170A5F658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6">
              <a:extLst>
                <a:ext uri="{FF2B5EF4-FFF2-40B4-BE49-F238E27FC236}">
                  <a16:creationId xmlns:a16="http://schemas.microsoft.com/office/drawing/2014/main" id="{7606AC74-26B8-45D8-86DD-D09F55535F44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7">
              <a:extLst>
                <a:ext uri="{FF2B5EF4-FFF2-40B4-BE49-F238E27FC236}">
                  <a16:creationId xmlns:a16="http://schemas.microsoft.com/office/drawing/2014/main" id="{DC91E9E4-3599-4241-AD17-BF438EBBE5E9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8">
              <a:extLst>
                <a:ext uri="{FF2B5EF4-FFF2-40B4-BE49-F238E27FC236}">
                  <a16:creationId xmlns:a16="http://schemas.microsoft.com/office/drawing/2014/main" id="{F7C2E672-9671-480F-9C11-B2A7F496448A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9">
              <a:extLst>
                <a:ext uri="{FF2B5EF4-FFF2-40B4-BE49-F238E27FC236}">
                  <a16:creationId xmlns:a16="http://schemas.microsoft.com/office/drawing/2014/main" id="{4DC78E01-52A2-4D68-A63C-F95FBA7CA852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10">
              <a:extLst>
                <a:ext uri="{FF2B5EF4-FFF2-40B4-BE49-F238E27FC236}">
                  <a16:creationId xmlns:a16="http://schemas.microsoft.com/office/drawing/2014/main" id="{DA29D49A-DCB5-41A1-8796-B94CABD12373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11">
              <a:extLst>
                <a:ext uri="{FF2B5EF4-FFF2-40B4-BE49-F238E27FC236}">
                  <a16:creationId xmlns:a16="http://schemas.microsoft.com/office/drawing/2014/main" id="{2404D65F-DC9A-4F8D-92F4-F2797D6CB196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9032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2" t="14280" r="44733" b="3050"/>
          <a:stretch/>
        </p:blipFill>
        <p:spPr>
          <a:xfrm rot="5400000">
            <a:off x="1998980" y="-2000251"/>
            <a:ext cx="5146037" cy="9144001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410080" y="399299"/>
            <a:ext cx="792595" cy="419316"/>
            <a:chOff x="3133800" y="2372040"/>
            <a:chExt cx="514440" cy="272160"/>
          </a:xfrm>
          <a:solidFill>
            <a:schemeClr val="bg1"/>
          </a:solidFill>
        </p:grpSpPr>
        <p:sp>
          <p:nvSpPr>
            <p:cNvPr id="13" name="Freeform: Shape 38"/>
            <p:cNvSpPr/>
            <p:nvPr/>
          </p:nvSpPr>
          <p:spPr>
            <a:xfrm>
              <a:off x="3279600" y="2552040"/>
              <a:ext cx="22680" cy="8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49">
                  <a:moveTo>
                    <a:pt x="32" y="249"/>
                  </a:moveTo>
                  <a:lnTo>
                    <a:pt x="0" y="249"/>
                  </a:lnTo>
                  <a:lnTo>
                    <a:pt x="0" y="0"/>
                  </a:lnTo>
                  <a:lnTo>
                    <a:pt x="64" y="0"/>
                  </a:lnTo>
                  <a:lnTo>
                    <a:pt x="64" y="2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39"/>
            <p:cNvSpPr/>
            <p:nvPr/>
          </p:nvSpPr>
          <p:spPr>
            <a:xfrm>
              <a:off x="341604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6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40"/>
            <p:cNvSpPr/>
            <p:nvPr/>
          </p:nvSpPr>
          <p:spPr>
            <a:xfrm>
              <a:off x="318060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5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41"/>
            <p:cNvSpPr/>
            <p:nvPr/>
          </p:nvSpPr>
          <p:spPr>
            <a:xfrm>
              <a:off x="3507479" y="2550240"/>
              <a:ext cx="9504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" h="259">
                  <a:moveTo>
                    <a:pt x="133" y="0"/>
                  </a:moveTo>
                  <a:cubicBezTo>
                    <a:pt x="56" y="0"/>
                    <a:pt x="0" y="57"/>
                    <a:pt x="0" y="129"/>
                  </a:cubicBezTo>
                  <a:cubicBezTo>
                    <a:pt x="0" y="200"/>
                    <a:pt x="56" y="259"/>
                    <a:pt x="133" y="259"/>
                  </a:cubicBezTo>
                  <a:cubicBezTo>
                    <a:pt x="209" y="259"/>
                    <a:pt x="265" y="200"/>
                    <a:pt x="265" y="129"/>
                  </a:cubicBezTo>
                  <a:cubicBezTo>
                    <a:pt x="265" y="57"/>
                    <a:pt x="209" y="0"/>
                    <a:pt x="133" y="0"/>
                  </a:cubicBezTo>
                  <a:close/>
                  <a:moveTo>
                    <a:pt x="133" y="198"/>
                  </a:moveTo>
                  <a:cubicBezTo>
                    <a:pt x="95" y="198"/>
                    <a:pt x="69" y="169"/>
                    <a:pt x="69" y="132"/>
                  </a:cubicBezTo>
                  <a:cubicBezTo>
                    <a:pt x="69" y="95"/>
                    <a:pt x="95" y="66"/>
                    <a:pt x="133" y="66"/>
                  </a:cubicBezTo>
                  <a:cubicBezTo>
                    <a:pt x="170" y="66"/>
                    <a:pt x="196" y="95"/>
                    <a:pt x="196" y="132"/>
                  </a:cubicBezTo>
                  <a:cubicBezTo>
                    <a:pt x="196" y="169"/>
                    <a:pt x="170" y="198"/>
                    <a:pt x="133" y="1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42"/>
            <p:cNvSpPr/>
            <p:nvPr/>
          </p:nvSpPr>
          <p:spPr>
            <a:xfrm>
              <a:off x="3333240" y="2550960"/>
              <a:ext cx="6228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4" h="260">
                  <a:moveTo>
                    <a:pt x="92" y="0"/>
                  </a:moveTo>
                  <a:cubicBezTo>
                    <a:pt x="34" y="0"/>
                    <a:pt x="0" y="32"/>
                    <a:pt x="0" y="77"/>
                  </a:cubicBezTo>
                  <a:cubicBezTo>
                    <a:pt x="0" y="120"/>
                    <a:pt x="29" y="138"/>
                    <a:pt x="63" y="149"/>
                  </a:cubicBezTo>
                  <a:cubicBezTo>
                    <a:pt x="66" y="149"/>
                    <a:pt x="74" y="151"/>
                    <a:pt x="76" y="154"/>
                  </a:cubicBezTo>
                  <a:cubicBezTo>
                    <a:pt x="92" y="159"/>
                    <a:pt x="105" y="167"/>
                    <a:pt x="105" y="178"/>
                  </a:cubicBezTo>
                  <a:cubicBezTo>
                    <a:pt x="105" y="191"/>
                    <a:pt x="92" y="202"/>
                    <a:pt x="60" y="202"/>
                  </a:cubicBezTo>
                  <a:cubicBezTo>
                    <a:pt x="34" y="202"/>
                    <a:pt x="8" y="194"/>
                    <a:pt x="2" y="194"/>
                  </a:cubicBezTo>
                  <a:lnTo>
                    <a:pt x="2" y="252"/>
                  </a:lnTo>
                  <a:cubicBezTo>
                    <a:pt x="5" y="252"/>
                    <a:pt x="37" y="260"/>
                    <a:pt x="71" y="260"/>
                  </a:cubicBezTo>
                  <a:cubicBezTo>
                    <a:pt x="119" y="260"/>
                    <a:pt x="174" y="239"/>
                    <a:pt x="174" y="178"/>
                  </a:cubicBezTo>
                  <a:cubicBezTo>
                    <a:pt x="174" y="149"/>
                    <a:pt x="156" y="120"/>
                    <a:pt x="116" y="106"/>
                  </a:cubicBezTo>
                  <a:lnTo>
                    <a:pt x="98" y="101"/>
                  </a:lnTo>
                  <a:cubicBezTo>
                    <a:pt x="87" y="98"/>
                    <a:pt x="68" y="93"/>
                    <a:pt x="68" y="77"/>
                  </a:cubicBezTo>
                  <a:cubicBezTo>
                    <a:pt x="68" y="64"/>
                    <a:pt x="82" y="56"/>
                    <a:pt x="108" y="56"/>
                  </a:cubicBezTo>
                  <a:cubicBezTo>
                    <a:pt x="129" y="56"/>
                    <a:pt x="156" y="64"/>
                    <a:pt x="158" y="64"/>
                  </a:cubicBezTo>
                  <a:lnTo>
                    <a:pt x="158" y="8"/>
                  </a:lnTo>
                  <a:lnTo>
                    <a:pt x="153" y="8"/>
                  </a:lnTo>
                  <a:cubicBezTo>
                    <a:pt x="150" y="8"/>
                    <a:pt x="121" y="0"/>
                    <a:pt x="92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43"/>
            <p:cNvSpPr/>
            <p:nvPr/>
          </p:nvSpPr>
          <p:spPr>
            <a:xfrm>
              <a:off x="313380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3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44"/>
            <p:cNvSpPr/>
            <p:nvPr/>
          </p:nvSpPr>
          <p:spPr>
            <a:xfrm>
              <a:off x="3195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45"/>
            <p:cNvSpPr/>
            <p:nvPr/>
          </p:nvSpPr>
          <p:spPr>
            <a:xfrm>
              <a:off x="325691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1" y="0"/>
                  </a:cubicBezTo>
                  <a:cubicBezTo>
                    <a:pt x="16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1" y="394"/>
                  </a:cubicBezTo>
                  <a:cubicBezTo>
                    <a:pt x="47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46"/>
            <p:cNvSpPr/>
            <p:nvPr/>
          </p:nvSpPr>
          <p:spPr>
            <a:xfrm>
              <a:off x="3318840" y="2413800"/>
              <a:ext cx="2232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215">
                  <a:moveTo>
                    <a:pt x="63" y="32"/>
                  </a:moveTo>
                  <a:cubicBezTo>
                    <a:pt x="63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3" y="201"/>
                    <a:pt x="63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47"/>
            <p:cNvSpPr/>
            <p:nvPr/>
          </p:nvSpPr>
          <p:spPr>
            <a:xfrm>
              <a:off x="337968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48"/>
            <p:cNvSpPr/>
            <p:nvPr/>
          </p:nvSpPr>
          <p:spPr>
            <a:xfrm>
              <a:off x="344160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4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49"/>
            <p:cNvSpPr/>
            <p:nvPr/>
          </p:nvSpPr>
          <p:spPr>
            <a:xfrm>
              <a:off x="350279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2" y="0"/>
                  </a:cubicBezTo>
                  <a:cubicBezTo>
                    <a:pt x="13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2" y="394"/>
                  </a:cubicBezTo>
                  <a:cubicBezTo>
                    <a:pt x="50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50"/>
            <p:cNvSpPr/>
            <p:nvPr/>
          </p:nvSpPr>
          <p:spPr>
            <a:xfrm>
              <a:off x="3564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50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51"/>
            <p:cNvSpPr/>
            <p:nvPr/>
          </p:nvSpPr>
          <p:spPr>
            <a:xfrm>
              <a:off x="362556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7" name="Title 1"/>
          <p:cNvSpPr txBox="1">
            <a:spLocks/>
          </p:cNvSpPr>
          <p:nvPr userDrawn="1"/>
        </p:nvSpPr>
        <p:spPr>
          <a:xfrm>
            <a:off x="5474241" y="2786875"/>
            <a:ext cx="2935468" cy="1000213"/>
          </a:xfrm>
          <a:prstGeom prst="rect">
            <a:avLst/>
          </a:prstGeom>
        </p:spPr>
        <p:txBody>
          <a:bodyPr anchor="ctr"/>
          <a:lstStyle>
            <a:lvl1pPr marL="6251" indent="-62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  <a:sym typeface="Arial" pitchFamily="34" charset="0"/>
              </a:defRPr>
            </a:lvl1pPr>
            <a:lvl2pPr marL="6251" indent="-62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B1059D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34" charset="0"/>
              </a:defRPr>
            </a:lvl2pPr>
            <a:lvl3pPr marL="6251" indent="-62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B1059D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34" charset="0"/>
              </a:defRPr>
            </a:lvl3pPr>
            <a:lvl4pPr marL="6251" indent="-62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B1059D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34" charset="0"/>
              </a:defRPr>
            </a:lvl4pPr>
            <a:lvl5pPr marL="6251" indent="-62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B1059D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34" charset="0"/>
              </a:defRPr>
            </a:lvl5pPr>
            <a:lvl6pPr marL="26342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1EB9E4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-107" charset="0"/>
              </a:defRPr>
            </a:lvl6pPr>
            <a:lvl7pPr marL="52060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1EB9E4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-107" charset="0"/>
              </a:defRPr>
            </a:lvl7pPr>
            <a:lvl8pPr marL="77777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1EB9E4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-107" charset="0"/>
              </a:defRPr>
            </a:lvl8pPr>
            <a:lvl9pPr marL="1034951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1EB9E4"/>
                </a:solidFill>
                <a:latin typeface="Arial" pitchFamily="-107" charset="0"/>
                <a:ea typeface="Apple LiGothic Medium" pitchFamily="-107" charset="-120"/>
                <a:cs typeface="Apple LiGothic Medium" pitchFamily="-107" charset="-120"/>
                <a:sym typeface="Arial" pitchFamily="-107" charset="0"/>
              </a:defRPr>
            </a:lvl9pPr>
          </a:lstStyle>
          <a:p>
            <a:pPr algn="ctr"/>
            <a:r>
              <a:rPr lang="en-US" sz="4000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6" name="Rectangle 4"/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r" defTabSz="610744"/>
            <a:r>
              <a:rPr lang="en-US" sz="600" dirty="0">
                <a:solidFill>
                  <a:srgbClr val="FFFFFF">
                    <a:alpha val="60000"/>
                  </a:srgbClr>
                </a:solidFill>
                <a:cs typeface="CiscoSans Thin"/>
              </a:rPr>
              <a:t>© 2018  Cisco and/or its affiliates. All rights reserved.   Cisco Public</a:t>
            </a:r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>
                <a:solidFill>
                  <a:srgbClr val="FFFFFF">
                    <a:alpha val="60000"/>
                  </a:srgbClr>
                </a:solidFill>
              </a:rPr>
              <a:pPr/>
              <a:t>‹#›</a:t>
            </a:fld>
            <a:endParaRPr dirty="0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09BE95F-54C4-4045-B21F-ABB4720A7CE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53" name="Freeform: Shape 1">
              <a:extLst>
                <a:ext uri="{FF2B5EF4-FFF2-40B4-BE49-F238E27FC236}">
                  <a16:creationId xmlns:a16="http://schemas.microsoft.com/office/drawing/2014/main" id="{E2560C59-F5B6-446A-A640-AEC5B93CF830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2">
              <a:extLst>
                <a:ext uri="{FF2B5EF4-FFF2-40B4-BE49-F238E27FC236}">
                  <a16:creationId xmlns:a16="http://schemas.microsoft.com/office/drawing/2014/main" id="{88CD2AA9-9068-4C65-9A68-185178EF3AA2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">
              <a:extLst>
                <a:ext uri="{FF2B5EF4-FFF2-40B4-BE49-F238E27FC236}">
                  <a16:creationId xmlns:a16="http://schemas.microsoft.com/office/drawing/2014/main" id="{EEEC6DAF-01DF-472A-BA85-88BA1B3FC393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">
              <a:extLst>
                <a:ext uri="{FF2B5EF4-FFF2-40B4-BE49-F238E27FC236}">
                  <a16:creationId xmlns:a16="http://schemas.microsoft.com/office/drawing/2014/main" id="{7B9BE08A-B3DF-4B7E-A598-1ACCF93179B7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">
              <a:extLst>
                <a:ext uri="{FF2B5EF4-FFF2-40B4-BE49-F238E27FC236}">
                  <a16:creationId xmlns:a16="http://schemas.microsoft.com/office/drawing/2014/main" id="{2C5ADF17-B85F-48BD-908A-3F40E2AC02FD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6">
              <a:extLst>
                <a:ext uri="{FF2B5EF4-FFF2-40B4-BE49-F238E27FC236}">
                  <a16:creationId xmlns:a16="http://schemas.microsoft.com/office/drawing/2014/main" id="{154AEE8D-D943-4FE3-BB51-975A66D5D807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7">
              <a:extLst>
                <a:ext uri="{FF2B5EF4-FFF2-40B4-BE49-F238E27FC236}">
                  <a16:creationId xmlns:a16="http://schemas.microsoft.com/office/drawing/2014/main" id="{6085823B-4DCA-40D5-B38A-C7EE6CB2FDDF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8">
              <a:extLst>
                <a:ext uri="{FF2B5EF4-FFF2-40B4-BE49-F238E27FC236}">
                  <a16:creationId xmlns:a16="http://schemas.microsoft.com/office/drawing/2014/main" id="{54711C4C-7BCE-4355-9EF2-F5C5D4FE70EE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9">
              <a:extLst>
                <a:ext uri="{FF2B5EF4-FFF2-40B4-BE49-F238E27FC236}">
                  <a16:creationId xmlns:a16="http://schemas.microsoft.com/office/drawing/2014/main" id="{D1D241D1-0AB2-433A-A86D-7BC4B3138156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10">
              <a:extLst>
                <a:ext uri="{FF2B5EF4-FFF2-40B4-BE49-F238E27FC236}">
                  <a16:creationId xmlns:a16="http://schemas.microsoft.com/office/drawing/2014/main" id="{9FBA8CA0-6675-4237-AF02-C7A0BB1ECE65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11">
              <a:extLst>
                <a:ext uri="{FF2B5EF4-FFF2-40B4-BE49-F238E27FC236}">
                  <a16:creationId xmlns:a16="http://schemas.microsoft.com/office/drawing/2014/main" id="{5209999E-0952-46B2-9902-7F08BA5BF6BA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0992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2" t="14280" r="44733" b="3050"/>
          <a:stretch/>
        </p:blipFill>
        <p:spPr>
          <a:xfrm rot="5400000">
            <a:off x="1998980" y="-2000251"/>
            <a:ext cx="5146037" cy="9144001"/>
          </a:xfrm>
          <a:prstGeom prst="rect">
            <a:avLst/>
          </a:prstGeom>
        </p:spPr>
      </p:pic>
      <p:grpSp>
        <p:nvGrpSpPr>
          <p:cNvPr id="6" name="Group 5"/>
          <p:cNvGrpSpPr/>
          <p:nvPr userDrawn="1"/>
        </p:nvGrpSpPr>
        <p:grpSpPr>
          <a:xfrm>
            <a:off x="410080" y="399299"/>
            <a:ext cx="792595" cy="419316"/>
            <a:chOff x="3133800" y="2372040"/>
            <a:chExt cx="514440" cy="272160"/>
          </a:xfrm>
          <a:solidFill>
            <a:schemeClr val="bg1"/>
          </a:solidFill>
        </p:grpSpPr>
        <p:sp>
          <p:nvSpPr>
            <p:cNvPr id="7" name="Freeform: Shape 38"/>
            <p:cNvSpPr/>
            <p:nvPr/>
          </p:nvSpPr>
          <p:spPr>
            <a:xfrm>
              <a:off x="3279600" y="2552040"/>
              <a:ext cx="22680" cy="89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49">
                  <a:moveTo>
                    <a:pt x="32" y="249"/>
                  </a:moveTo>
                  <a:lnTo>
                    <a:pt x="0" y="249"/>
                  </a:lnTo>
                  <a:lnTo>
                    <a:pt x="0" y="0"/>
                  </a:lnTo>
                  <a:lnTo>
                    <a:pt x="64" y="0"/>
                  </a:lnTo>
                  <a:lnTo>
                    <a:pt x="64" y="2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39"/>
            <p:cNvSpPr/>
            <p:nvPr/>
          </p:nvSpPr>
          <p:spPr>
            <a:xfrm>
              <a:off x="341604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6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40"/>
            <p:cNvSpPr/>
            <p:nvPr/>
          </p:nvSpPr>
          <p:spPr>
            <a:xfrm>
              <a:off x="3180600" y="2550960"/>
              <a:ext cx="6840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1" h="260">
                  <a:moveTo>
                    <a:pt x="191" y="8"/>
                  </a:moveTo>
                  <a:cubicBezTo>
                    <a:pt x="185" y="6"/>
                    <a:pt x="164" y="0"/>
                    <a:pt x="132" y="0"/>
                  </a:cubicBezTo>
                  <a:cubicBezTo>
                    <a:pt x="55" y="0"/>
                    <a:pt x="0" y="56"/>
                    <a:pt x="0" y="130"/>
                  </a:cubicBezTo>
                  <a:cubicBezTo>
                    <a:pt x="0" y="210"/>
                    <a:pt x="61" y="260"/>
                    <a:pt x="132" y="260"/>
                  </a:cubicBezTo>
                  <a:cubicBezTo>
                    <a:pt x="161" y="260"/>
                    <a:pt x="183" y="252"/>
                    <a:pt x="191" y="252"/>
                  </a:cubicBezTo>
                  <a:lnTo>
                    <a:pt x="191" y="186"/>
                  </a:lnTo>
                  <a:cubicBezTo>
                    <a:pt x="188" y="188"/>
                    <a:pt x="167" y="199"/>
                    <a:pt x="138" y="199"/>
                  </a:cubicBezTo>
                  <a:cubicBezTo>
                    <a:pt x="95" y="199"/>
                    <a:pt x="69" y="170"/>
                    <a:pt x="69" y="133"/>
                  </a:cubicBezTo>
                  <a:cubicBezTo>
                    <a:pt x="69" y="96"/>
                    <a:pt x="98" y="67"/>
                    <a:pt x="138" y="67"/>
                  </a:cubicBezTo>
                  <a:cubicBezTo>
                    <a:pt x="167" y="67"/>
                    <a:pt x="188" y="80"/>
                    <a:pt x="191" y="8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41"/>
            <p:cNvSpPr/>
            <p:nvPr/>
          </p:nvSpPr>
          <p:spPr>
            <a:xfrm>
              <a:off x="3507479" y="2550240"/>
              <a:ext cx="95040" cy="9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" h="259">
                  <a:moveTo>
                    <a:pt x="133" y="0"/>
                  </a:moveTo>
                  <a:cubicBezTo>
                    <a:pt x="56" y="0"/>
                    <a:pt x="0" y="57"/>
                    <a:pt x="0" y="129"/>
                  </a:cubicBezTo>
                  <a:cubicBezTo>
                    <a:pt x="0" y="200"/>
                    <a:pt x="56" y="259"/>
                    <a:pt x="133" y="259"/>
                  </a:cubicBezTo>
                  <a:cubicBezTo>
                    <a:pt x="209" y="259"/>
                    <a:pt x="265" y="200"/>
                    <a:pt x="265" y="129"/>
                  </a:cubicBezTo>
                  <a:cubicBezTo>
                    <a:pt x="265" y="57"/>
                    <a:pt x="209" y="0"/>
                    <a:pt x="133" y="0"/>
                  </a:cubicBezTo>
                  <a:close/>
                  <a:moveTo>
                    <a:pt x="133" y="198"/>
                  </a:moveTo>
                  <a:cubicBezTo>
                    <a:pt x="95" y="198"/>
                    <a:pt x="69" y="169"/>
                    <a:pt x="69" y="132"/>
                  </a:cubicBezTo>
                  <a:cubicBezTo>
                    <a:pt x="69" y="95"/>
                    <a:pt x="95" y="66"/>
                    <a:pt x="133" y="66"/>
                  </a:cubicBezTo>
                  <a:cubicBezTo>
                    <a:pt x="170" y="66"/>
                    <a:pt x="196" y="95"/>
                    <a:pt x="196" y="132"/>
                  </a:cubicBezTo>
                  <a:cubicBezTo>
                    <a:pt x="196" y="169"/>
                    <a:pt x="170" y="198"/>
                    <a:pt x="133" y="1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42"/>
            <p:cNvSpPr/>
            <p:nvPr/>
          </p:nvSpPr>
          <p:spPr>
            <a:xfrm>
              <a:off x="3333240" y="2550960"/>
              <a:ext cx="6228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4" h="260">
                  <a:moveTo>
                    <a:pt x="92" y="0"/>
                  </a:moveTo>
                  <a:cubicBezTo>
                    <a:pt x="34" y="0"/>
                    <a:pt x="0" y="32"/>
                    <a:pt x="0" y="77"/>
                  </a:cubicBezTo>
                  <a:cubicBezTo>
                    <a:pt x="0" y="120"/>
                    <a:pt x="29" y="138"/>
                    <a:pt x="63" y="149"/>
                  </a:cubicBezTo>
                  <a:cubicBezTo>
                    <a:pt x="66" y="149"/>
                    <a:pt x="74" y="151"/>
                    <a:pt x="76" y="154"/>
                  </a:cubicBezTo>
                  <a:cubicBezTo>
                    <a:pt x="92" y="159"/>
                    <a:pt x="105" y="167"/>
                    <a:pt x="105" y="178"/>
                  </a:cubicBezTo>
                  <a:cubicBezTo>
                    <a:pt x="105" y="191"/>
                    <a:pt x="92" y="202"/>
                    <a:pt x="60" y="202"/>
                  </a:cubicBezTo>
                  <a:cubicBezTo>
                    <a:pt x="34" y="202"/>
                    <a:pt x="8" y="194"/>
                    <a:pt x="2" y="194"/>
                  </a:cubicBezTo>
                  <a:lnTo>
                    <a:pt x="2" y="252"/>
                  </a:lnTo>
                  <a:cubicBezTo>
                    <a:pt x="5" y="252"/>
                    <a:pt x="37" y="260"/>
                    <a:pt x="71" y="260"/>
                  </a:cubicBezTo>
                  <a:cubicBezTo>
                    <a:pt x="119" y="260"/>
                    <a:pt x="174" y="239"/>
                    <a:pt x="174" y="178"/>
                  </a:cubicBezTo>
                  <a:cubicBezTo>
                    <a:pt x="174" y="149"/>
                    <a:pt x="156" y="120"/>
                    <a:pt x="116" y="106"/>
                  </a:cubicBezTo>
                  <a:lnTo>
                    <a:pt x="98" y="101"/>
                  </a:lnTo>
                  <a:cubicBezTo>
                    <a:pt x="87" y="98"/>
                    <a:pt x="68" y="93"/>
                    <a:pt x="68" y="77"/>
                  </a:cubicBezTo>
                  <a:cubicBezTo>
                    <a:pt x="68" y="64"/>
                    <a:pt x="82" y="56"/>
                    <a:pt x="108" y="56"/>
                  </a:cubicBezTo>
                  <a:cubicBezTo>
                    <a:pt x="129" y="56"/>
                    <a:pt x="156" y="64"/>
                    <a:pt x="158" y="64"/>
                  </a:cubicBezTo>
                  <a:lnTo>
                    <a:pt x="158" y="8"/>
                  </a:lnTo>
                  <a:lnTo>
                    <a:pt x="153" y="8"/>
                  </a:lnTo>
                  <a:cubicBezTo>
                    <a:pt x="150" y="8"/>
                    <a:pt x="121" y="0"/>
                    <a:pt x="92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43"/>
            <p:cNvSpPr/>
            <p:nvPr/>
          </p:nvSpPr>
          <p:spPr>
            <a:xfrm>
              <a:off x="313380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3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44"/>
            <p:cNvSpPr/>
            <p:nvPr/>
          </p:nvSpPr>
          <p:spPr>
            <a:xfrm>
              <a:off x="3195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45"/>
            <p:cNvSpPr/>
            <p:nvPr/>
          </p:nvSpPr>
          <p:spPr>
            <a:xfrm>
              <a:off x="325691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1" y="0"/>
                  </a:cubicBezTo>
                  <a:cubicBezTo>
                    <a:pt x="16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1" y="394"/>
                  </a:cubicBezTo>
                  <a:cubicBezTo>
                    <a:pt x="47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46"/>
            <p:cNvSpPr/>
            <p:nvPr/>
          </p:nvSpPr>
          <p:spPr>
            <a:xfrm>
              <a:off x="3318840" y="2413800"/>
              <a:ext cx="2232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215">
                  <a:moveTo>
                    <a:pt x="63" y="32"/>
                  </a:moveTo>
                  <a:cubicBezTo>
                    <a:pt x="63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48" y="215"/>
                    <a:pt x="63" y="201"/>
                    <a:pt x="63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47"/>
            <p:cNvSpPr/>
            <p:nvPr/>
          </p:nvSpPr>
          <p:spPr>
            <a:xfrm>
              <a:off x="337968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48"/>
            <p:cNvSpPr/>
            <p:nvPr/>
          </p:nvSpPr>
          <p:spPr>
            <a:xfrm>
              <a:off x="344160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4" y="215"/>
                    <a:pt x="32" y="215"/>
                  </a:cubicBezTo>
                  <a:cubicBezTo>
                    <a:pt x="48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49"/>
            <p:cNvSpPr/>
            <p:nvPr/>
          </p:nvSpPr>
          <p:spPr>
            <a:xfrm>
              <a:off x="3502799" y="2372040"/>
              <a:ext cx="22320" cy="14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" h="394">
                  <a:moveTo>
                    <a:pt x="63" y="31"/>
                  </a:moveTo>
                  <a:cubicBezTo>
                    <a:pt x="63" y="15"/>
                    <a:pt x="50" y="0"/>
                    <a:pt x="32" y="0"/>
                  </a:cubicBezTo>
                  <a:cubicBezTo>
                    <a:pt x="13" y="0"/>
                    <a:pt x="0" y="13"/>
                    <a:pt x="0" y="31"/>
                  </a:cubicBezTo>
                  <a:lnTo>
                    <a:pt x="0" y="362"/>
                  </a:lnTo>
                  <a:cubicBezTo>
                    <a:pt x="0" y="381"/>
                    <a:pt x="13" y="394"/>
                    <a:pt x="32" y="394"/>
                  </a:cubicBezTo>
                  <a:cubicBezTo>
                    <a:pt x="50" y="394"/>
                    <a:pt x="63" y="381"/>
                    <a:pt x="63" y="36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50"/>
            <p:cNvSpPr/>
            <p:nvPr/>
          </p:nvSpPr>
          <p:spPr>
            <a:xfrm>
              <a:off x="3564720" y="2413800"/>
              <a:ext cx="22680" cy="77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215">
                  <a:moveTo>
                    <a:pt x="64" y="32"/>
                  </a:moveTo>
                  <a:cubicBezTo>
                    <a:pt x="64" y="16"/>
                    <a:pt x="50" y="0"/>
                    <a:pt x="32" y="0"/>
                  </a:cubicBezTo>
                  <a:cubicBezTo>
                    <a:pt x="16" y="0"/>
                    <a:pt x="0" y="13"/>
                    <a:pt x="0" y="32"/>
                  </a:cubicBezTo>
                  <a:lnTo>
                    <a:pt x="0" y="183"/>
                  </a:lnTo>
                  <a:cubicBezTo>
                    <a:pt x="0" y="201"/>
                    <a:pt x="13" y="215"/>
                    <a:pt x="32" y="215"/>
                  </a:cubicBezTo>
                  <a:cubicBezTo>
                    <a:pt x="50" y="215"/>
                    <a:pt x="64" y="201"/>
                    <a:pt x="64" y="18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51"/>
            <p:cNvSpPr/>
            <p:nvPr/>
          </p:nvSpPr>
          <p:spPr>
            <a:xfrm>
              <a:off x="3625560" y="2445120"/>
              <a:ext cx="2268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130">
                  <a:moveTo>
                    <a:pt x="64" y="32"/>
                  </a:moveTo>
                  <a:cubicBezTo>
                    <a:pt x="64" y="16"/>
                    <a:pt x="51" y="0"/>
                    <a:pt x="32" y="0"/>
                  </a:cubicBezTo>
                  <a:cubicBezTo>
                    <a:pt x="16" y="0"/>
                    <a:pt x="0" y="14"/>
                    <a:pt x="0" y="32"/>
                  </a:cubicBezTo>
                  <a:lnTo>
                    <a:pt x="0" y="98"/>
                  </a:lnTo>
                  <a:cubicBezTo>
                    <a:pt x="0" y="117"/>
                    <a:pt x="14" y="130"/>
                    <a:pt x="32" y="130"/>
                  </a:cubicBezTo>
                  <a:cubicBezTo>
                    <a:pt x="48" y="130"/>
                    <a:pt x="64" y="117"/>
                    <a:pt x="64" y="9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2" name="Group 61"/>
          <p:cNvGrpSpPr/>
          <p:nvPr userDrawn="1"/>
        </p:nvGrpSpPr>
        <p:grpSpPr>
          <a:xfrm>
            <a:off x="5593906" y="2047382"/>
            <a:ext cx="3007926" cy="2640715"/>
            <a:chOff x="5593906" y="2047382"/>
            <a:chExt cx="3007926" cy="2640715"/>
          </a:xfrm>
        </p:grpSpPr>
        <p:grpSp>
          <p:nvGrpSpPr>
            <p:cNvPr id="56" name="Group 55"/>
            <p:cNvGrpSpPr/>
            <p:nvPr userDrawn="1"/>
          </p:nvGrpSpPr>
          <p:grpSpPr>
            <a:xfrm>
              <a:off x="6236566" y="2659914"/>
              <a:ext cx="2365266" cy="2028183"/>
              <a:chOff x="-40619363" y="-23406100"/>
              <a:chExt cx="40290751" cy="34548763"/>
            </a:xfrm>
            <a:solidFill>
              <a:schemeClr val="bg1"/>
            </a:solidFill>
          </p:grpSpPr>
          <p:sp>
            <p:nvSpPr>
              <p:cNvPr id="40" name="Freeform 24"/>
              <p:cNvSpPr>
                <a:spLocks noEditPoints="1"/>
              </p:cNvSpPr>
              <p:nvPr userDrawn="1"/>
            </p:nvSpPr>
            <p:spPr bwMode="auto">
              <a:xfrm>
                <a:off x="-3292475" y="4124325"/>
                <a:ext cx="2963863" cy="6958013"/>
              </a:xfrm>
              <a:custGeom>
                <a:avLst/>
                <a:gdLst>
                  <a:gd name="T0" fmla="*/ 16 w 49"/>
                  <a:gd name="T1" fmla="*/ 53 h 115"/>
                  <a:gd name="T2" fmla="*/ 14 w 49"/>
                  <a:gd name="T3" fmla="*/ 62 h 115"/>
                  <a:gd name="T4" fmla="*/ 12 w 49"/>
                  <a:gd name="T5" fmla="*/ 70 h 115"/>
                  <a:gd name="T6" fmla="*/ 12 w 49"/>
                  <a:gd name="T7" fmla="*/ 72 h 115"/>
                  <a:gd name="T8" fmla="*/ 15 w 49"/>
                  <a:gd name="T9" fmla="*/ 77 h 115"/>
                  <a:gd name="T10" fmla="*/ 20 w 49"/>
                  <a:gd name="T11" fmla="*/ 82 h 115"/>
                  <a:gd name="T12" fmla="*/ 24 w 49"/>
                  <a:gd name="T13" fmla="*/ 78 h 115"/>
                  <a:gd name="T14" fmla="*/ 24 w 49"/>
                  <a:gd name="T15" fmla="*/ 77 h 115"/>
                  <a:gd name="T16" fmla="*/ 28 w 49"/>
                  <a:gd name="T17" fmla="*/ 57 h 115"/>
                  <a:gd name="T18" fmla="*/ 39 w 49"/>
                  <a:gd name="T19" fmla="*/ 26 h 115"/>
                  <a:gd name="T20" fmla="*/ 44 w 49"/>
                  <a:gd name="T21" fmla="*/ 13 h 115"/>
                  <a:gd name="T22" fmla="*/ 49 w 49"/>
                  <a:gd name="T23" fmla="*/ 8 h 115"/>
                  <a:gd name="T24" fmla="*/ 49 w 49"/>
                  <a:gd name="T25" fmla="*/ 5 h 115"/>
                  <a:gd name="T26" fmla="*/ 48 w 49"/>
                  <a:gd name="T27" fmla="*/ 4 h 115"/>
                  <a:gd name="T28" fmla="*/ 44 w 49"/>
                  <a:gd name="T29" fmla="*/ 1 h 115"/>
                  <a:gd name="T30" fmla="*/ 44 w 49"/>
                  <a:gd name="T31" fmla="*/ 1 h 115"/>
                  <a:gd name="T32" fmla="*/ 40 w 49"/>
                  <a:gd name="T33" fmla="*/ 0 h 115"/>
                  <a:gd name="T34" fmla="*/ 35 w 49"/>
                  <a:gd name="T35" fmla="*/ 5 h 115"/>
                  <a:gd name="T36" fmla="*/ 16 w 49"/>
                  <a:gd name="T37" fmla="*/ 53 h 115"/>
                  <a:gd name="T38" fmla="*/ 2 w 49"/>
                  <a:gd name="T39" fmla="*/ 107 h 115"/>
                  <a:gd name="T40" fmla="*/ 2 w 49"/>
                  <a:gd name="T41" fmla="*/ 111 h 115"/>
                  <a:gd name="T42" fmla="*/ 2 w 49"/>
                  <a:gd name="T43" fmla="*/ 115 h 115"/>
                  <a:gd name="T44" fmla="*/ 6 w 49"/>
                  <a:gd name="T45" fmla="*/ 115 h 115"/>
                  <a:gd name="T46" fmla="*/ 17 w 49"/>
                  <a:gd name="T47" fmla="*/ 98 h 115"/>
                  <a:gd name="T48" fmla="*/ 17 w 49"/>
                  <a:gd name="T49" fmla="*/ 95 h 115"/>
                  <a:gd name="T50" fmla="*/ 15 w 49"/>
                  <a:gd name="T51" fmla="*/ 90 h 115"/>
                  <a:gd name="T52" fmla="*/ 14 w 49"/>
                  <a:gd name="T53" fmla="*/ 90 h 115"/>
                  <a:gd name="T54" fmla="*/ 2 w 49"/>
                  <a:gd name="T55" fmla="*/ 10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9" h="115">
                    <a:moveTo>
                      <a:pt x="16" y="53"/>
                    </a:moveTo>
                    <a:cubicBezTo>
                      <a:pt x="15" y="57"/>
                      <a:pt x="14" y="60"/>
                      <a:pt x="14" y="62"/>
                    </a:cubicBezTo>
                    <a:cubicBezTo>
                      <a:pt x="13" y="64"/>
                      <a:pt x="12" y="68"/>
                      <a:pt x="12" y="70"/>
                    </a:cubicBezTo>
                    <a:cubicBezTo>
                      <a:pt x="12" y="72"/>
                      <a:pt x="12" y="72"/>
                      <a:pt x="12" y="72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7" y="79"/>
                      <a:pt x="15" y="80"/>
                      <a:pt x="20" y="82"/>
                    </a:cubicBezTo>
                    <a:cubicBezTo>
                      <a:pt x="21" y="82"/>
                      <a:pt x="23" y="80"/>
                      <a:pt x="24" y="78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4" y="71"/>
                      <a:pt x="26" y="62"/>
                      <a:pt x="28" y="57"/>
                    </a:cubicBezTo>
                    <a:cubicBezTo>
                      <a:pt x="28" y="54"/>
                      <a:pt x="30" y="46"/>
                      <a:pt x="39" y="26"/>
                    </a:cubicBezTo>
                    <a:cubicBezTo>
                      <a:pt x="39" y="24"/>
                      <a:pt x="41" y="19"/>
                      <a:pt x="44" y="13"/>
                    </a:cubicBezTo>
                    <a:cubicBezTo>
                      <a:pt x="48" y="8"/>
                      <a:pt x="48" y="8"/>
                      <a:pt x="49" y="8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8" y="4"/>
                      <a:pt x="48" y="4"/>
                      <a:pt x="48" y="4"/>
                    </a:cubicBezTo>
                    <a:cubicBezTo>
                      <a:pt x="48" y="4"/>
                      <a:pt x="47" y="2"/>
                      <a:pt x="44" y="1"/>
                    </a:cubicBezTo>
                    <a:cubicBezTo>
                      <a:pt x="44" y="1"/>
                      <a:pt x="47" y="2"/>
                      <a:pt x="44" y="1"/>
                    </a:cubicBezTo>
                    <a:cubicBezTo>
                      <a:pt x="44" y="1"/>
                      <a:pt x="41" y="0"/>
                      <a:pt x="40" y="0"/>
                    </a:cubicBezTo>
                    <a:cubicBezTo>
                      <a:pt x="39" y="0"/>
                      <a:pt x="37" y="2"/>
                      <a:pt x="35" y="5"/>
                    </a:cubicBezTo>
                    <a:lnTo>
                      <a:pt x="16" y="53"/>
                    </a:lnTo>
                    <a:close/>
                    <a:moveTo>
                      <a:pt x="2" y="107"/>
                    </a:moveTo>
                    <a:cubicBezTo>
                      <a:pt x="2" y="111"/>
                      <a:pt x="2" y="111"/>
                      <a:pt x="2" y="111"/>
                    </a:cubicBezTo>
                    <a:cubicBezTo>
                      <a:pt x="2" y="113"/>
                      <a:pt x="0" y="114"/>
                      <a:pt x="2" y="115"/>
                    </a:cubicBezTo>
                    <a:cubicBezTo>
                      <a:pt x="6" y="115"/>
                      <a:pt x="6" y="115"/>
                      <a:pt x="6" y="115"/>
                    </a:cubicBezTo>
                    <a:cubicBezTo>
                      <a:pt x="10" y="113"/>
                      <a:pt x="12" y="110"/>
                      <a:pt x="17" y="98"/>
                    </a:cubicBezTo>
                    <a:cubicBezTo>
                      <a:pt x="17" y="95"/>
                      <a:pt x="17" y="95"/>
                      <a:pt x="17" y="95"/>
                    </a:cubicBezTo>
                    <a:cubicBezTo>
                      <a:pt x="17" y="93"/>
                      <a:pt x="19" y="92"/>
                      <a:pt x="15" y="90"/>
                    </a:cubicBezTo>
                    <a:cubicBezTo>
                      <a:pt x="14" y="90"/>
                      <a:pt x="14" y="90"/>
                      <a:pt x="14" y="90"/>
                    </a:cubicBezTo>
                    <a:cubicBezTo>
                      <a:pt x="7" y="90"/>
                      <a:pt x="5" y="94"/>
                      <a:pt x="2" y="10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41" name="Freeform 25"/>
              <p:cNvSpPr>
                <a:spLocks/>
              </p:cNvSpPr>
              <p:nvPr userDrawn="1"/>
            </p:nvSpPr>
            <p:spPr bwMode="auto">
              <a:xfrm>
                <a:off x="-11036300" y="4911725"/>
                <a:ext cx="1693863" cy="6170613"/>
              </a:xfrm>
              <a:custGeom>
                <a:avLst/>
                <a:gdLst>
                  <a:gd name="T0" fmla="*/ 16 w 28"/>
                  <a:gd name="T1" fmla="*/ 98 h 102"/>
                  <a:gd name="T2" fmla="*/ 12 w 28"/>
                  <a:gd name="T3" fmla="*/ 85 h 102"/>
                  <a:gd name="T4" fmla="*/ 16 w 28"/>
                  <a:gd name="T5" fmla="*/ 50 h 102"/>
                  <a:gd name="T6" fmla="*/ 24 w 28"/>
                  <a:gd name="T7" fmla="*/ 20 h 102"/>
                  <a:gd name="T8" fmla="*/ 28 w 28"/>
                  <a:gd name="T9" fmla="*/ 7 h 102"/>
                  <a:gd name="T10" fmla="*/ 18 w 28"/>
                  <a:gd name="T11" fmla="*/ 0 h 102"/>
                  <a:gd name="T12" fmla="*/ 17 w 28"/>
                  <a:gd name="T13" fmla="*/ 0 h 102"/>
                  <a:gd name="T14" fmla="*/ 17 w 28"/>
                  <a:gd name="T15" fmla="*/ 0 h 102"/>
                  <a:gd name="T16" fmla="*/ 16 w 28"/>
                  <a:gd name="T17" fmla="*/ 4 h 102"/>
                  <a:gd name="T18" fmla="*/ 14 w 28"/>
                  <a:gd name="T19" fmla="*/ 13 h 102"/>
                  <a:gd name="T20" fmla="*/ 8 w 28"/>
                  <a:gd name="T21" fmla="*/ 39 h 102"/>
                  <a:gd name="T22" fmla="*/ 1 w 28"/>
                  <a:gd name="T23" fmla="*/ 86 h 102"/>
                  <a:gd name="T24" fmla="*/ 5 w 28"/>
                  <a:gd name="T25" fmla="*/ 95 h 102"/>
                  <a:gd name="T26" fmla="*/ 17 w 28"/>
                  <a:gd name="T27" fmla="*/ 102 h 102"/>
                  <a:gd name="T28" fmla="*/ 16 w 28"/>
                  <a:gd name="T29" fmla="*/ 9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102">
                    <a:moveTo>
                      <a:pt x="16" y="98"/>
                    </a:moveTo>
                    <a:cubicBezTo>
                      <a:pt x="14" y="98"/>
                      <a:pt x="13" y="95"/>
                      <a:pt x="12" y="85"/>
                    </a:cubicBezTo>
                    <a:cubicBezTo>
                      <a:pt x="14" y="68"/>
                      <a:pt x="15" y="56"/>
                      <a:pt x="16" y="50"/>
                    </a:cubicBezTo>
                    <a:cubicBezTo>
                      <a:pt x="22" y="24"/>
                      <a:pt x="20" y="29"/>
                      <a:pt x="24" y="20"/>
                    </a:cubicBezTo>
                    <a:cubicBezTo>
                      <a:pt x="28" y="11"/>
                      <a:pt x="28" y="10"/>
                      <a:pt x="28" y="7"/>
                    </a:cubicBezTo>
                    <a:cubicBezTo>
                      <a:pt x="28" y="4"/>
                      <a:pt x="25" y="2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6" y="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9" y="34"/>
                      <a:pt x="9" y="36"/>
                      <a:pt x="8" y="39"/>
                    </a:cubicBezTo>
                    <a:cubicBezTo>
                      <a:pt x="0" y="73"/>
                      <a:pt x="1" y="77"/>
                      <a:pt x="1" y="86"/>
                    </a:cubicBezTo>
                    <a:cubicBezTo>
                      <a:pt x="1" y="89"/>
                      <a:pt x="2" y="92"/>
                      <a:pt x="5" y="95"/>
                    </a:cubicBezTo>
                    <a:cubicBezTo>
                      <a:pt x="10" y="100"/>
                      <a:pt x="14" y="102"/>
                      <a:pt x="17" y="102"/>
                    </a:cubicBezTo>
                    <a:lnTo>
                      <a:pt x="16" y="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42" name="Freeform 26"/>
              <p:cNvSpPr>
                <a:spLocks noEditPoints="1"/>
              </p:cNvSpPr>
              <p:nvPr userDrawn="1"/>
            </p:nvSpPr>
            <p:spPr bwMode="auto">
              <a:xfrm>
                <a:off x="-9766300" y="6121400"/>
                <a:ext cx="1755775" cy="5021263"/>
              </a:xfrm>
              <a:custGeom>
                <a:avLst/>
                <a:gdLst>
                  <a:gd name="T0" fmla="*/ 22 w 29"/>
                  <a:gd name="T1" fmla="*/ 0 h 83"/>
                  <a:gd name="T2" fmla="*/ 18 w 29"/>
                  <a:gd name="T3" fmla="*/ 13 h 83"/>
                  <a:gd name="T4" fmla="*/ 20 w 29"/>
                  <a:gd name="T5" fmla="*/ 14 h 83"/>
                  <a:gd name="T6" fmla="*/ 29 w 29"/>
                  <a:gd name="T7" fmla="*/ 5 h 83"/>
                  <a:gd name="T8" fmla="*/ 29 w 29"/>
                  <a:gd name="T9" fmla="*/ 4 h 83"/>
                  <a:gd name="T10" fmla="*/ 22 w 29"/>
                  <a:gd name="T11" fmla="*/ 0 h 83"/>
                  <a:gd name="T12" fmla="*/ 15 w 29"/>
                  <a:gd name="T13" fmla="*/ 78 h 83"/>
                  <a:gd name="T14" fmla="*/ 14 w 29"/>
                  <a:gd name="T15" fmla="*/ 76 h 83"/>
                  <a:gd name="T16" fmla="*/ 14 w 29"/>
                  <a:gd name="T17" fmla="*/ 59 h 83"/>
                  <a:gd name="T18" fmla="*/ 14 w 29"/>
                  <a:gd name="T19" fmla="*/ 57 h 83"/>
                  <a:gd name="T20" fmla="*/ 14 w 29"/>
                  <a:gd name="T21" fmla="*/ 51 h 83"/>
                  <a:gd name="T22" fmla="*/ 17 w 29"/>
                  <a:gd name="T23" fmla="*/ 42 h 83"/>
                  <a:gd name="T24" fmla="*/ 23 w 29"/>
                  <a:gd name="T25" fmla="*/ 27 h 83"/>
                  <a:gd name="T26" fmla="*/ 12 w 29"/>
                  <a:gd name="T27" fmla="*/ 19 h 83"/>
                  <a:gd name="T28" fmla="*/ 6 w 29"/>
                  <a:gd name="T29" fmla="*/ 31 h 83"/>
                  <a:gd name="T30" fmla="*/ 1 w 29"/>
                  <a:gd name="T31" fmla="*/ 70 h 83"/>
                  <a:gd name="T32" fmla="*/ 4 w 29"/>
                  <a:gd name="T33" fmla="*/ 77 h 83"/>
                  <a:gd name="T34" fmla="*/ 16 w 29"/>
                  <a:gd name="T35" fmla="*/ 82 h 83"/>
                  <a:gd name="T36" fmla="*/ 15 w 29"/>
                  <a:gd name="T37" fmla="*/ 78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83">
                    <a:moveTo>
                      <a:pt x="22" y="0"/>
                    </a:moveTo>
                    <a:cubicBezTo>
                      <a:pt x="20" y="0"/>
                      <a:pt x="19" y="4"/>
                      <a:pt x="18" y="13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2" y="13"/>
                      <a:pt x="25" y="10"/>
                      <a:pt x="29" y="5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3"/>
                      <a:pt x="26" y="1"/>
                      <a:pt x="22" y="0"/>
                    </a:cubicBezTo>
                    <a:close/>
                    <a:moveTo>
                      <a:pt x="15" y="78"/>
                    </a:moveTo>
                    <a:cubicBezTo>
                      <a:pt x="14" y="76"/>
                      <a:pt x="14" y="76"/>
                      <a:pt x="14" y="76"/>
                    </a:cubicBezTo>
                    <a:cubicBezTo>
                      <a:pt x="14" y="67"/>
                      <a:pt x="14" y="61"/>
                      <a:pt x="14" y="59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3" y="53"/>
                      <a:pt x="14" y="51"/>
                      <a:pt x="14" y="51"/>
                    </a:cubicBezTo>
                    <a:cubicBezTo>
                      <a:pt x="15" y="46"/>
                      <a:pt x="16" y="42"/>
                      <a:pt x="17" y="42"/>
                    </a:cubicBezTo>
                    <a:cubicBezTo>
                      <a:pt x="17" y="38"/>
                      <a:pt x="19" y="33"/>
                      <a:pt x="23" y="27"/>
                    </a:cubicBezTo>
                    <a:cubicBezTo>
                      <a:pt x="23" y="25"/>
                      <a:pt x="19" y="22"/>
                      <a:pt x="12" y="19"/>
                    </a:cubicBezTo>
                    <a:cubicBezTo>
                      <a:pt x="10" y="19"/>
                      <a:pt x="8" y="23"/>
                      <a:pt x="6" y="31"/>
                    </a:cubicBezTo>
                    <a:cubicBezTo>
                      <a:pt x="2" y="49"/>
                      <a:pt x="0" y="62"/>
                      <a:pt x="1" y="70"/>
                    </a:cubicBezTo>
                    <a:cubicBezTo>
                      <a:pt x="2" y="75"/>
                      <a:pt x="3" y="77"/>
                      <a:pt x="4" y="77"/>
                    </a:cubicBezTo>
                    <a:cubicBezTo>
                      <a:pt x="7" y="81"/>
                      <a:pt x="11" y="83"/>
                      <a:pt x="16" y="82"/>
                    </a:cubicBezTo>
                    <a:lnTo>
                      <a:pt x="15" y="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43" name="Freeform 27"/>
              <p:cNvSpPr>
                <a:spLocks/>
              </p:cNvSpPr>
              <p:nvPr userDrawn="1"/>
            </p:nvSpPr>
            <p:spPr bwMode="auto">
              <a:xfrm>
                <a:off x="-8072438" y="6665913"/>
                <a:ext cx="3509963" cy="4416425"/>
              </a:xfrm>
              <a:custGeom>
                <a:avLst/>
                <a:gdLst>
                  <a:gd name="T0" fmla="*/ 56 w 58"/>
                  <a:gd name="T1" fmla="*/ 11 h 73"/>
                  <a:gd name="T2" fmla="*/ 58 w 58"/>
                  <a:gd name="T3" fmla="*/ 7 h 73"/>
                  <a:gd name="T4" fmla="*/ 51 w 58"/>
                  <a:gd name="T5" fmla="*/ 0 h 73"/>
                  <a:gd name="T6" fmla="*/ 44 w 58"/>
                  <a:gd name="T7" fmla="*/ 7 h 73"/>
                  <a:gd name="T8" fmla="*/ 35 w 58"/>
                  <a:gd name="T9" fmla="*/ 26 h 73"/>
                  <a:gd name="T10" fmla="*/ 22 w 58"/>
                  <a:gd name="T11" fmla="*/ 51 h 73"/>
                  <a:gd name="T12" fmla="*/ 20 w 58"/>
                  <a:gd name="T13" fmla="*/ 55 h 73"/>
                  <a:gd name="T14" fmla="*/ 19 w 58"/>
                  <a:gd name="T15" fmla="*/ 55 h 73"/>
                  <a:gd name="T16" fmla="*/ 19 w 58"/>
                  <a:gd name="T17" fmla="*/ 50 h 73"/>
                  <a:gd name="T18" fmla="*/ 19 w 58"/>
                  <a:gd name="T19" fmla="*/ 37 h 73"/>
                  <a:gd name="T20" fmla="*/ 19 w 58"/>
                  <a:gd name="T21" fmla="*/ 32 h 73"/>
                  <a:gd name="T22" fmla="*/ 18 w 58"/>
                  <a:gd name="T23" fmla="*/ 27 h 73"/>
                  <a:gd name="T24" fmla="*/ 19 w 58"/>
                  <a:gd name="T25" fmla="*/ 26 h 73"/>
                  <a:gd name="T26" fmla="*/ 18 w 58"/>
                  <a:gd name="T27" fmla="*/ 24 h 73"/>
                  <a:gd name="T28" fmla="*/ 18 w 58"/>
                  <a:gd name="T29" fmla="*/ 22 h 73"/>
                  <a:gd name="T30" fmla="*/ 18 w 58"/>
                  <a:gd name="T31" fmla="*/ 22 h 73"/>
                  <a:gd name="T32" fmla="*/ 3 w 58"/>
                  <a:gd name="T33" fmla="*/ 14 h 73"/>
                  <a:gd name="T34" fmla="*/ 0 w 58"/>
                  <a:gd name="T35" fmla="*/ 16 h 73"/>
                  <a:gd name="T36" fmla="*/ 0 w 58"/>
                  <a:gd name="T37" fmla="*/ 17 h 73"/>
                  <a:gd name="T38" fmla="*/ 5 w 58"/>
                  <a:gd name="T39" fmla="*/ 59 h 73"/>
                  <a:gd name="T40" fmla="*/ 8 w 58"/>
                  <a:gd name="T41" fmla="*/ 69 h 73"/>
                  <a:gd name="T42" fmla="*/ 17 w 58"/>
                  <a:gd name="T43" fmla="*/ 73 h 73"/>
                  <a:gd name="T44" fmla="*/ 19 w 58"/>
                  <a:gd name="T45" fmla="*/ 73 h 73"/>
                  <a:gd name="T46" fmla="*/ 19 w 58"/>
                  <a:gd name="T47" fmla="*/ 73 h 73"/>
                  <a:gd name="T48" fmla="*/ 22 w 58"/>
                  <a:gd name="T49" fmla="*/ 68 h 73"/>
                  <a:gd name="T50" fmla="*/ 28 w 58"/>
                  <a:gd name="T51" fmla="*/ 55 h 73"/>
                  <a:gd name="T52" fmla="*/ 38 w 58"/>
                  <a:gd name="T53" fmla="*/ 35 h 73"/>
                  <a:gd name="T54" fmla="*/ 42 w 58"/>
                  <a:gd name="T55" fmla="*/ 28 h 73"/>
                  <a:gd name="T56" fmla="*/ 42 w 58"/>
                  <a:gd name="T57" fmla="*/ 28 h 73"/>
                  <a:gd name="T58" fmla="*/ 46 w 58"/>
                  <a:gd name="T59" fmla="*/ 24 h 73"/>
                  <a:gd name="T60" fmla="*/ 56 w 58"/>
                  <a:gd name="T61" fmla="*/ 11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8" h="73">
                    <a:moveTo>
                      <a:pt x="56" y="11"/>
                    </a:moveTo>
                    <a:cubicBezTo>
                      <a:pt x="58" y="9"/>
                      <a:pt x="58" y="8"/>
                      <a:pt x="58" y="7"/>
                    </a:cubicBezTo>
                    <a:cubicBezTo>
                      <a:pt x="58" y="3"/>
                      <a:pt x="57" y="1"/>
                      <a:pt x="51" y="0"/>
                    </a:cubicBezTo>
                    <a:cubicBezTo>
                      <a:pt x="49" y="0"/>
                      <a:pt x="47" y="3"/>
                      <a:pt x="44" y="7"/>
                    </a:cubicBezTo>
                    <a:cubicBezTo>
                      <a:pt x="41" y="17"/>
                      <a:pt x="38" y="23"/>
                      <a:pt x="35" y="26"/>
                    </a:cubicBezTo>
                    <a:cubicBezTo>
                      <a:pt x="29" y="39"/>
                      <a:pt x="25" y="47"/>
                      <a:pt x="22" y="51"/>
                    </a:cubicBezTo>
                    <a:cubicBezTo>
                      <a:pt x="21" y="54"/>
                      <a:pt x="20" y="55"/>
                      <a:pt x="20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9" y="55"/>
                      <a:pt x="19" y="55"/>
                      <a:pt x="19" y="50"/>
                    </a:cubicBezTo>
                    <a:cubicBezTo>
                      <a:pt x="19" y="37"/>
                      <a:pt x="19" y="37"/>
                      <a:pt x="19" y="37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19"/>
                      <a:pt x="13" y="16"/>
                      <a:pt x="3" y="14"/>
                    </a:cubicBezTo>
                    <a:cubicBezTo>
                      <a:pt x="1" y="15"/>
                      <a:pt x="0" y="15"/>
                      <a:pt x="0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17"/>
                      <a:pt x="3" y="31"/>
                      <a:pt x="5" y="59"/>
                    </a:cubicBezTo>
                    <a:cubicBezTo>
                      <a:pt x="5" y="64"/>
                      <a:pt x="6" y="68"/>
                      <a:pt x="8" y="69"/>
                    </a:cubicBezTo>
                    <a:cubicBezTo>
                      <a:pt x="11" y="72"/>
                      <a:pt x="14" y="73"/>
                      <a:pt x="17" y="73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19" y="73"/>
                      <a:pt x="20" y="73"/>
                      <a:pt x="22" y="68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33" y="43"/>
                      <a:pt x="36" y="37"/>
                      <a:pt x="38" y="35"/>
                    </a:cubicBezTo>
                    <a:cubicBezTo>
                      <a:pt x="40" y="31"/>
                      <a:pt x="41" y="29"/>
                      <a:pt x="42" y="28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28"/>
                      <a:pt x="42" y="28"/>
                      <a:pt x="46" y="24"/>
                    </a:cubicBezTo>
                    <a:lnTo>
                      <a:pt x="56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44" name="Freeform 28"/>
              <p:cNvSpPr>
                <a:spLocks noEditPoints="1"/>
              </p:cNvSpPr>
              <p:nvPr userDrawn="1"/>
            </p:nvSpPr>
            <p:spPr bwMode="auto">
              <a:xfrm>
                <a:off x="-5410200" y="6969125"/>
                <a:ext cx="2541588" cy="4113213"/>
              </a:xfrm>
              <a:custGeom>
                <a:avLst/>
                <a:gdLst>
                  <a:gd name="T0" fmla="*/ 26 w 42"/>
                  <a:gd name="T1" fmla="*/ 1 h 68"/>
                  <a:gd name="T2" fmla="*/ 26 w 42"/>
                  <a:gd name="T3" fmla="*/ 1 h 68"/>
                  <a:gd name="T4" fmla="*/ 22 w 42"/>
                  <a:gd name="T5" fmla="*/ 4 h 68"/>
                  <a:gd name="T6" fmla="*/ 13 w 42"/>
                  <a:gd name="T7" fmla="*/ 16 h 68"/>
                  <a:gd name="T8" fmla="*/ 13 w 42"/>
                  <a:gd name="T9" fmla="*/ 16 h 68"/>
                  <a:gd name="T10" fmla="*/ 12 w 42"/>
                  <a:gd name="T11" fmla="*/ 18 h 68"/>
                  <a:gd name="T12" fmla="*/ 8 w 42"/>
                  <a:gd name="T13" fmla="*/ 24 h 68"/>
                  <a:gd name="T14" fmla="*/ 0 w 42"/>
                  <a:gd name="T15" fmla="*/ 52 h 68"/>
                  <a:gd name="T16" fmla="*/ 0 w 42"/>
                  <a:gd name="T17" fmla="*/ 54 h 68"/>
                  <a:gd name="T18" fmla="*/ 4 w 42"/>
                  <a:gd name="T19" fmla="*/ 61 h 68"/>
                  <a:gd name="T20" fmla="*/ 14 w 42"/>
                  <a:gd name="T21" fmla="*/ 68 h 68"/>
                  <a:gd name="T22" fmla="*/ 19 w 42"/>
                  <a:gd name="T23" fmla="*/ 66 h 68"/>
                  <a:gd name="T24" fmla="*/ 23 w 42"/>
                  <a:gd name="T25" fmla="*/ 62 h 68"/>
                  <a:gd name="T26" fmla="*/ 32 w 42"/>
                  <a:gd name="T27" fmla="*/ 48 h 68"/>
                  <a:gd name="T28" fmla="*/ 32 w 42"/>
                  <a:gd name="T29" fmla="*/ 47 h 68"/>
                  <a:gd name="T30" fmla="*/ 31 w 42"/>
                  <a:gd name="T31" fmla="*/ 47 h 68"/>
                  <a:gd name="T32" fmla="*/ 30 w 42"/>
                  <a:gd name="T33" fmla="*/ 47 h 68"/>
                  <a:gd name="T34" fmla="*/ 14 w 42"/>
                  <a:gd name="T35" fmla="*/ 63 h 68"/>
                  <a:gd name="T36" fmla="*/ 12 w 42"/>
                  <a:gd name="T37" fmla="*/ 61 h 68"/>
                  <a:gd name="T38" fmla="*/ 21 w 42"/>
                  <a:gd name="T39" fmla="*/ 27 h 68"/>
                  <a:gd name="T40" fmla="*/ 24 w 42"/>
                  <a:gd name="T41" fmla="*/ 28 h 68"/>
                  <a:gd name="T42" fmla="*/ 28 w 42"/>
                  <a:gd name="T43" fmla="*/ 27 h 68"/>
                  <a:gd name="T44" fmla="*/ 34 w 42"/>
                  <a:gd name="T45" fmla="*/ 25 h 68"/>
                  <a:gd name="T46" fmla="*/ 42 w 42"/>
                  <a:gd name="T47" fmla="*/ 15 h 68"/>
                  <a:gd name="T48" fmla="*/ 42 w 42"/>
                  <a:gd name="T49" fmla="*/ 11 h 68"/>
                  <a:gd name="T50" fmla="*/ 29 w 42"/>
                  <a:gd name="T51" fmla="*/ 0 h 68"/>
                  <a:gd name="T52" fmla="*/ 26 w 42"/>
                  <a:gd name="T53" fmla="*/ 1 h 68"/>
                  <a:gd name="T54" fmla="*/ 24 w 42"/>
                  <a:gd name="T55" fmla="*/ 23 h 68"/>
                  <a:gd name="T56" fmla="*/ 24 w 42"/>
                  <a:gd name="T57" fmla="*/ 23 h 68"/>
                  <a:gd name="T58" fmla="*/ 34 w 42"/>
                  <a:gd name="T59" fmla="*/ 13 h 68"/>
                  <a:gd name="T60" fmla="*/ 35 w 42"/>
                  <a:gd name="T61" fmla="*/ 13 h 68"/>
                  <a:gd name="T62" fmla="*/ 35 w 42"/>
                  <a:gd name="T63" fmla="*/ 13 h 68"/>
                  <a:gd name="T64" fmla="*/ 26 w 42"/>
                  <a:gd name="T65" fmla="*/ 24 h 68"/>
                  <a:gd name="T66" fmla="*/ 24 w 42"/>
                  <a:gd name="T67" fmla="*/ 24 h 68"/>
                  <a:gd name="T68" fmla="*/ 24 w 42"/>
                  <a:gd name="T69" fmla="*/ 2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2" h="68">
                    <a:moveTo>
                      <a:pt x="26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18" y="8"/>
                      <a:pt x="15" y="11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2" y="1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3" y="37"/>
                      <a:pt x="0" y="46"/>
                      <a:pt x="0" y="52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1" y="58"/>
                      <a:pt x="4" y="61"/>
                    </a:cubicBezTo>
                    <a:cubicBezTo>
                      <a:pt x="7" y="66"/>
                      <a:pt x="10" y="68"/>
                      <a:pt x="14" y="68"/>
                    </a:cubicBezTo>
                    <a:cubicBezTo>
                      <a:pt x="17" y="68"/>
                      <a:pt x="19" y="67"/>
                      <a:pt x="19" y="66"/>
                    </a:cubicBezTo>
                    <a:cubicBezTo>
                      <a:pt x="22" y="64"/>
                      <a:pt x="23" y="63"/>
                      <a:pt x="23" y="62"/>
                    </a:cubicBezTo>
                    <a:cubicBezTo>
                      <a:pt x="28" y="57"/>
                      <a:pt x="31" y="52"/>
                      <a:pt x="32" y="48"/>
                    </a:cubicBezTo>
                    <a:cubicBezTo>
                      <a:pt x="32" y="47"/>
                      <a:pt x="32" y="47"/>
                      <a:pt x="32" y="47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30" y="47"/>
                      <a:pt x="30" y="47"/>
                    </a:cubicBezTo>
                    <a:cubicBezTo>
                      <a:pt x="25" y="55"/>
                      <a:pt x="20" y="60"/>
                      <a:pt x="14" y="63"/>
                    </a:cubicBezTo>
                    <a:cubicBezTo>
                      <a:pt x="13" y="63"/>
                      <a:pt x="12" y="62"/>
                      <a:pt x="12" y="61"/>
                    </a:cubicBezTo>
                    <a:cubicBezTo>
                      <a:pt x="12" y="53"/>
                      <a:pt x="15" y="41"/>
                      <a:pt x="21" y="27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8"/>
                      <a:pt x="26" y="28"/>
                      <a:pt x="28" y="27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8" y="23"/>
                      <a:pt x="40" y="20"/>
                      <a:pt x="42" y="15"/>
                    </a:cubicBezTo>
                    <a:cubicBezTo>
                      <a:pt x="42" y="11"/>
                      <a:pt x="42" y="11"/>
                      <a:pt x="42" y="11"/>
                    </a:cubicBezTo>
                    <a:cubicBezTo>
                      <a:pt x="41" y="8"/>
                      <a:pt x="37" y="4"/>
                      <a:pt x="29" y="0"/>
                    </a:cubicBezTo>
                    <a:lnTo>
                      <a:pt x="26" y="1"/>
                    </a:lnTo>
                    <a:close/>
                    <a:moveTo>
                      <a:pt x="24" y="23"/>
                    </a:moveTo>
                    <a:cubicBezTo>
                      <a:pt x="24" y="23"/>
                      <a:pt x="24" y="23"/>
                      <a:pt x="24" y="23"/>
                    </a:cubicBezTo>
                    <a:cubicBezTo>
                      <a:pt x="29" y="16"/>
                      <a:pt x="33" y="13"/>
                      <a:pt x="34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2" y="21"/>
                      <a:pt x="29" y="24"/>
                      <a:pt x="26" y="24"/>
                    </a:cubicBezTo>
                    <a:cubicBezTo>
                      <a:pt x="24" y="24"/>
                      <a:pt x="24" y="24"/>
                      <a:pt x="24" y="24"/>
                    </a:cubicBezTo>
                    <a:lnTo>
                      <a:pt x="24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45" name="Freeform 29"/>
              <p:cNvSpPr>
                <a:spLocks noEditPoints="1"/>
              </p:cNvSpPr>
              <p:nvPr userDrawn="1"/>
            </p:nvSpPr>
            <p:spPr bwMode="auto">
              <a:xfrm>
                <a:off x="-21259800" y="8299450"/>
                <a:ext cx="9739313" cy="2782888"/>
              </a:xfrm>
              <a:custGeom>
                <a:avLst/>
                <a:gdLst>
                  <a:gd name="T0" fmla="*/ 32 w 161"/>
                  <a:gd name="T1" fmla="*/ 28 h 46"/>
                  <a:gd name="T2" fmla="*/ 22 w 161"/>
                  <a:gd name="T3" fmla="*/ 38 h 46"/>
                  <a:gd name="T4" fmla="*/ 10 w 161"/>
                  <a:gd name="T5" fmla="*/ 23 h 46"/>
                  <a:gd name="T6" fmla="*/ 22 w 161"/>
                  <a:gd name="T7" fmla="*/ 8 h 46"/>
                  <a:gd name="T8" fmla="*/ 32 w 161"/>
                  <a:gd name="T9" fmla="*/ 16 h 46"/>
                  <a:gd name="T10" fmla="*/ 41 w 161"/>
                  <a:gd name="T11" fmla="*/ 16 h 46"/>
                  <a:gd name="T12" fmla="*/ 22 w 161"/>
                  <a:gd name="T13" fmla="*/ 0 h 46"/>
                  <a:gd name="T14" fmla="*/ 0 w 161"/>
                  <a:gd name="T15" fmla="*/ 23 h 46"/>
                  <a:gd name="T16" fmla="*/ 22 w 161"/>
                  <a:gd name="T17" fmla="*/ 46 h 46"/>
                  <a:gd name="T18" fmla="*/ 41 w 161"/>
                  <a:gd name="T19" fmla="*/ 28 h 46"/>
                  <a:gd name="T20" fmla="*/ 32 w 161"/>
                  <a:gd name="T21" fmla="*/ 28 h 46"/>
                  <a:gd name="T22" fmla="*/ 55 w 161"/>
                  <a:gd name="T23" fmla="*/ 1 h 46"/>
                  <a:gd name="T24" fmla="*/ 46 w 161"/>
                  <a:gd name="T25" fmla="*/ 1 h 46"/>
                  <a:gd name="T26" fmla="*/ 46 w 161"/>
                  <a:gd name="T27" fmla="*/ 9 h 46"/>
                  <a:gd name="T28" fmla="*/ 55 w 161"/>
                  <a:gd name="T29" fmla="*/ 9 h 46"/>
                  <a:gd name="T30" fmla="*/ 55 w 161"/>
                  <a:gd name="T31" fmla="*/ 1 h 46"/>
                  <a:gd name="T32" fmla="*/ 55 w 161"/>
                  <a:gd name="T33" fmla="*/ 13 h 46"/>
                  <a:gd name="T34" fmla="*/ 46 w 161"/>
                  <a:gd name="T35" fmla="*/ 13 h 46"/>
                  <a:gd name="T36" fmla="*/ 46 w 161"/>
                  <a:gd name="T37" fmla="*/ 45 h 46"/>
                  <a:gd name="T38" fmla="*/ 55 w 161"/>
                  <a:gd name="T39" fmla="*/ 45 h 46"/>
                  <a:gd name="T40" fmla="*/ 55 w 161"/>
                  <a:gd name="T41" fmla="*/ 13 h 46"/>
                  <a:gd name="T42" fmla="*/ 73 w 161"/>
                  <a:gd name="T43" fmla="*/ 12 h 46"/>
                  <a:gd name="T44" fmla="*/ 60 w 161"/>
                  <a:gd name="T45" fmla="*/ 22 h 46"/>
                  <a:gd name="T46" fmla="*/ 69 w 161"/>
                  <a:gd name="T47" fmla="*/ 31 h 46"/>
                  <a:gd name="T48" fmla="*/ 73 w 161"/>
                  <a:gd name="T49" fmla="*/ 32 h 46"/>
                  <a:gd name="T50" fmla="*/ 80 w 161"/>
                  <a:gd name="T51" fmla="*/ 37 h 46"/>
                  <a:gd name="T52" fmla="*/ 74 w 161"/>
                  <a:gd name="T53" fmla="*/ 40 h 46"/>
                  <a:gd name="T54" fmla="*/ 68 w 161"/>
                  <a:gd name="T55" fmla="*/ 35 h 46"/>
                  <a:gd name="T56" fmla="*/ 59 w 161"/>
                  <a:gd name="T57" fmla="*/ 35 h 46"/>
                  <a:gd name="T58" fmla="*/ 74 w 161"/>
                  <a:gd name="T59" fmla="*/ 46 h 46"/>
                  <a:gd name="T60" fmla="*/ 89 w 161"/>
                  <a:gd name="T61" fmla="*/ 36 h 46"/>
                  <a:gd name="T62" fmla="*/ 79 w 161"/>
                  <a:gd name="T63" fmla="*/ 26 h 46"/>
                  <a:gd name="T64" fmla="*/ 75 w 161"/>
                  <a:gd name="T65" fmla="*/ 25 h 46"/>
                  <a:gd name="T66" fmla="*/ 69 w 161"/>
                  <a:gd name="T67" fmla="*/ 21 h 46"/>
                  <a:gd name="T68" fmla="*/ 74 w 161"/>
                  <a:gd name="T69" fmla="*/ 19 h 46"/>
                  <a:gd name="T70" fmla="*/ 80 w 161"/>
                  <a:gd name="T71" fmla="*/ 23 h 46"/>
                  <a:gd name="T72" fmla="*/ 88 w 161"/>
                  <a:gd name="T73" fmla="*/ 23 h 46"/>
                  <a:gd name="T74" fmla="*/ 73 w 161"/>
                  <a:gd name="T75" fmla="*/ 12 h 46"/>
                  <a:gd name="T76" fmla="*/ 116 w 161"/>
                  <a:gd name="T77" fmla="*/ 34 h 46"/>
                  <a:gd name="T78" fmla="*/ 109 w 161"/>
                  <a:gd name="T79" fmla="*/ 40 h 46"/>
                  <a:gd name="T80" fmla="*/ 101 w 161"/>
                  <a:gd name="T81" fmla="*/ 29 h 46"/>
                  <a:gd name="T82" fmla="*/ 109 w 161"/>
                  <a:gd name="T83" fmla="*/ 19 h 46"/>
                  <a:gd name="T84" fmla="*/ 115 w 161"/>
                  <a:gd name="T85" fmla="*/ 24 h 46"/>
                  <a:gd name="T86" fmla="*/ 124 w 161"/>
                  <a:gd name="T87" fmla="*/ 24 h 46"/>
                  <a:gd name="T88" fmla="*/ 109 w 161"/>
                  <a:gd name="T89" fmla="*/ 12 h 46"/>
                  <a:gd name="T90" fmla="*/ 92 w 161"/>
                  <a:gd name="T91" fmla="*/ 29 h 46"/>
                  <a:gd name="T92" fmla="*/ 109 w 161"/>
                  <a:gd name="T93" fmla="*/ 46 h 46"/>
                  <a:gd name="T94" fmla="*/ 125 w 161"/>
                  <a:gd name="T95" fmla="*/ 34 h 46"/>
                  <a:gd name="T96" fmla="*/ 116 w 161"/>
                  <a:gd name="T97" fmla="*/ 34 h 46"/>
                  <a:gd name="T98" fmla="*/ 127 w 161"/>
                  <a:gd name="T99" fmla="*/ 29 h 46"/>
                  <a:gd name="T100" fmla="*/ 144 w 161"/>
                  <a:gd name="T101" fmla="*/ 46 h 46"/>
                  <a:gd name="T102" fmla="*/ 161 w 161"/>
                  <a:gd name="T103" fmla="*/ 29 h 46"/>
                  <a:gd name="T104" fmla="*/ 144 w 161"/>
                  <a:gd name="T105" fmla="*/ 12 h 46"/>
                  <a:gd name="T106" fmla="*/ 127 w 161"/>
                  <a:gd name="T107" fmla="*/ 29 h 46"/>
                  <a:gd name="T108" fmla="*/ 144 w 161"/>
                  <a:gd name="T109" fmla="*/ 19 h 46"/>
                  <a:gd name="T110" fmla="*/ 152 w 161"/>
                  <a:gd name="T111" fmla="*/ 29 h 46"/>
                  <a:gd name="T112" fmla="*/ 144 w 161"/>
                  <a:gd name="T113" fmla="*/ 40 h 46"/>
                  <a:gd name="T114" fmla="*/ 137 w 161"/>
                  <a:gd name="T115" fmla="*/ 29 h 46"/>
                  <a:gd name="T116" fmla="*/ 144 w 161"/>
                  <a:gd name="T117" fmla="*/ 1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61" h="46">
                    <a:moveTo>
                      <a:pt x="32" y="28"/>
                    </a:moveTo>
                    <a:cubicBezTo>
                      <a:pt x="32" y="32"/>
                      <a:pt x="30" y="38"/>
                      <a:pt x="22" y="38"/>
                    </a:cubicBezTo>
                    <a:cubicBezTo>
                      <a:pt x="15" y="38"/>
                      <a:pt x="10" y="33"/>
                      <a:pt x="10" y="23"/>
                    </a:cubicBezTo>
                    <a:cubicBezTo>
                      <a:pt x="10" y="14"/>
                      <a:pt x="14" y="8"/>
                      <a:pt x="22" y="8"/>
                    </a:cubicBezTo>
                    <a:cubicBezTo>
                      <a:pt x="28" y="8"/>
                      <a:pt x="31" y="13"/>
                      <a:pt x="32" y="16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0"/>
                      <a:pt x="36" y="0"/>
                      <a:pt x="22" y="0"/>
                    </a:cubicBezTo>
                    <a:cubicBezTo>
                      <a:pt x="9" y="0"/>
                      <a:pt x="0" y="10"/>
                      <a:pt x="0" y="23"/>
                    </a:cubicBezTo>
                    <a:cubicBezTo>
                      <a:pt x="0" y="37"/>
                      <a:pt x="9" y="46"/>
                      <a:pt x="22" y="46"/>
                    </a:cubicBezTo>
                    <a:cubicBezTo>
                      <a:pt x="37" y="46"/>
                      <a:pt x="41" y="35"/>
                      <a:pt x="41" y="28"/>
                    </a:cubicBezTo>
                    <a:lnTo>
                      <a:pt x="32" y="28"/>
                    </a:lnTo>
                    <a:close/>
                    <a:moveTo>
                      <a:pt x="55" y="1"/>
                    </a:moveTo>
                    <a:cubicBezTo>
                      <a:pt x="46" y="1"/>
                      <a:pt x="46" y="1"/>
                      <a:pt x="46" y="1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55" y="9"/>
                      <a:pt x="55" y="9"/>
                      <a:pt x="55" y="9"/>
                    </a:cubicBezTo>
                    <a:lnTo>
                      <a:pt x="55" y="1"/>
                    </a:lnTo>
                    <a:close/>
                    <a:moveTo>
                      <a:pt x="55" y="13"/>
                    </a:moveTo>
                    <a:cubicBezTo>
                      <a:pt x="46" y="13"/>
                      <a:pt x="46" y="13"/>
                      <a:pt x="46" y="13"/>
                    </a:cubicBezTo>
                    <a:cubicBezTo>
                      <a:pt x="46" y="45"/>
                      <a:pt x="46" y="45"/>
                      <a:pt x="46" y="45"/>
                    </a:cubicBezTo>
                    <a:cubicBezTo>
                      <a:pt x="55" y="45"/>
                      <a:pt x="55" y="45"/>
                      <a:pt x="55" y="45"/>
                    </a:cubicBezTo>
                    <a:lnTo>
                      <a:pt x="55" y="13"/>
                    </a:lnTo>
                    <a:close/>
                    <a:moveTo>
                      <a:pt x="73" y="12"/>
                    </a:moveTo>
                    <a:cubicBezTo>
                      <a:pt x="63" y="12"/>
                      <a:pt x="60" y="17"/>
                      <a:pt x="60" y="22"/>
                    </a:cubicBezTo>
                    <a:cubicBezTo>
                      <a:pt x="60" y="29"/>
                      <a:pt x="66" y="31"/>
                      <a:pt x="69" y="31"/>
                    </a:cubicBezTo>
                    <a:cubicBezTo>
                      <a:pt x="70" y="32"/>
                      <a:pt x="72" y="32"/>
                      <a:pt x="73" y="32"/>
                    </a:cubicBezTo>
                    <a:cubicBezTo>
                      <a:pt x="76" y="33"/>
                      <a:pt x="80" y="34"/>
                      <a:pt x="80" y="37"/>
                    </a:cubicBezTo>
                    <a:cubicBezTo>
                      <a:pt x="80" y="38"/>
                      <a:pt x="78" y="40"/>
                      <a:pt x="74" y="40"/>
                    </a:cubicBezTo>
                    <a:cubicBezTo>
                      <a:pt x="70" y="40"/>
                      <a:pt x="68" y="38"/>
                      <a:pt x="68" y="35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8"/>
                      <a:pt x="61" y="46"/>
                      <a:pt x="74" y="46"/>
                    </a:cubicBezTo>
                    <a:cubicBezTo>
                      <a:pt x="86" y="46"/>
                      <a:pt x="89" y="40"/>
                      <a:pt x="89" y="36"/>
                    </a:cubicBezTo>
                    <a:cubicBezTo>
                      <a:pt x="89" y="32"/>
                      <a:pt x="87" y="28"/>
                      <a:pt x="79" y="26"/>
                    </a:cubicBezTo>
                    <a:cubicBezTo>
                      <a:pt x="78" y="26"/>
                      <a:pt x="75" y="25"/>
                      <a:pt x="75" y="25"/>
                    </a:cubicBezTo>
                    <a:cubicBezTo>
                      <a:pt x="71" y="24"/>
                      <a:pt x="69" y="23"/>
                      <a:pt x="69" y="21"/>
                    </a:cubicBezTo>
                    <a:cubicBezTo>
                      <a:pt x="69" y="20"/>
                      <a:pt x="71" y="19"/>
                      <a:pt x="74" y="19"/>
                    </a:cubicBezTo>
                    <a:cubicBezTo>
                      <a:pt x="79" y="19"/>
                      <a:pt x="80" y="21"/>
                      <a:pt x="80" y="23"/>
                    </a:cubicBezTo>
                    <a:cubicBezTo>
                      <a:pt x="88" y="23"/>
                      <a:pt x="88" y="23"/>
                      <a:pt x="88" y="23"/>
                    </a:cubicBezTo>
                    <a:cubicBezTo>
                      <a:pt x="88" y="19"/>
                      <a:pt x="86" y="12"/>
                      <a:pt x="73" y="12"/>
                    </a:cubicBezTo>
                    <a:moveTo>
                      <a:pt x="116" y="34"/>
                    </a:moveTo>
                    <a:cubicBezTo>
                      <a:pt x="115" y="37"/>
                      <a:pt x="113" y="40"/>
                      <a:pt x="109" y="40"/>
                    </a:cubicBezTo>
                    <a:cubicBezTo>
                      <a:pt x="104" y="40"/>
                      <a:pt x="101" y="35"/>
                      <a:pt x="101" y="29"/>
                    </a:cubicBezTo>
                    <a:cubicBezTo>
                      <a:pt x="101" y="25"/>
                      <a:pt x="103" y="19"/>
                      <a:pt x="109" y="19"/>
                    </a:cubicBezTo>
                    <a:cubicBezTo>
                      <a:pt x="113" y="19"/>
                      <a:pt x="115" y="22"/>
                      <a:pt x="115" y="24"/>
                    </a:cubicBezTo>
                    <a:cubicBezTo>
                      <a:pt x="124" y="24"/>
                      <a:pt x="124" y="24"/>
                      <a:pt x="124" y="24"/>
                    </a:cubicBezTo>
                    <a:cubicBezTo>
                      <a:pt x="124" y="19"/>
                      <a:pt x="120" y="12"/>
                      <a:pt x="109" y="12"/>
                    </a:cubicBezTo>
                    <a:cubicBezTo>
                      <a:pt x="99" y="12"/>
                      <a:pt x="92" y="19"/>
                      <a:pt x="92" y="29"/>
                    </a:cubicBezTo>
                    <a:cubicBezTo>
                      <a:pt x="92" y="40"/>
                      <a:pt x="99" y="46"/>
                      <a:pt x="109" y="46"/>
                    </a:cubicBezTo>
                    <a:cubicBezTo>
                      <a:pt x="121" y="46"/>
                      <a:pt x="124" y="39"/>
                      <a:pt x="125" y="34"/>
                    </a:cubicBezTo>
                    <a:lnTo>
                      <a:pt x="116" y="34"/>
                    </a:lnTo>
                    <a:close/>
                    <a:moveTo>
                      <a:pt x="127" y="29"/>
                    </a:moveTo>
                    <a:cubicBezTo>
                      <a:pt x="127" y="40"/>
                      <a:pt x="134" y="46"/>
                      <a:pt x="144" y="46"/>
                    </a:cubicBezTo>
                    <a:cubicBezTo>
                      <a:pt x="154" y="46"/>
                      <a:pt x="161" y="40"/>
                      <a:pt x="161" y="29"/>
                    </a:cubicBezTo>
                    <a:cubicBezTo>
                      <a:pt x="161" y="19"/>
                      <a:pt x="154" y="12"/>
                      <a:pt x="144" y="12"/>
                    </a:cubicBezTo>
                    <a:cubicBezTo>
                      <a:pt x="134" y="12"/>
                      <a:pt x="127" y="19"/>
                      <a:pt x="127" y="29"/>
                    </a:cubicBezTo>
                    <a:moveTo>
                      <a:pt x="144" y="19"/>
                    </a:moveTo>
                    <a:cubicBezTo>
                      <a:pt x="149" y="19"/>
                      <a:pt x="152" y="24"/>
                      <a:pt x="152" y="29"/>
                    </a:cubicBezTo>
                    <a:cubicBezTo>
                      <a:pt x="152" y="35"/>
                      <a:pt x="149" y="40"/>
                      <a:pt x="144" y="40"/>
                    </a:cubicBezTo>
                    <a:cubicBezTo>
                      <a:pt x="139" y="40"/>
                      <a:pt x="137" y="35"/>
                      <a:pt x="137" y="29"/>
                    </a:cubicBezTo>
                    <a:cubicBezTo>
                      <a:pt x="137" y="25"/>
                      <a:pt x="138" y="19"/>
                      <a:pt x="144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52" name="Freeform 36"/>
              <p:cNvSpPr>
                <a:spLocks/>
              </p:cNvSpPr>
              <p:nvPr userDrawn="1"/>
            </p:nvSpPr>
            <p:spPr bwMode="auto">
              <a:xfrm>
                <a:off x="-40619363" y="-12757150"/>
                <a:ext cx="9134475" cy="16760825"/>
              </a:xfrm>
              <a:custGeom>
                <a:avLst/>
                <a:gdLst>
                  <a:gd name="T0" fmla="*/ 0 w 151"/>
                  <a:gd name="T1" fmla="*/ 202 h 277"/>
                  <a:gd name="T2" fmla="*/ 0 w 151"/>
                  <a:gd name="T3" fmla="*/ 75 h 277"/>
                  <a:gd name="T4" fmla="*/ 75 w 151"/>
                  <a:gd name="T5" fmla="*/ 0 h 277"/>
                  <a:gd name="T6" fmla="*/ 75 w 151"/>
                  <a:gd name="T7" fmla="*/ 0 h 277"/>
                  <a:gd name="T8" fmla="*/ 151 w 151"/>
                  <a:gd name="T9" fmla="*/ 75 h 277"/>
                  <a:gd name="T10" fmla="*/ 151 w 151"/>
                  <a:gd name="T11" fmla="*/ 202 h 277"/>
                  <a:gd name="T12" fmla="*/ 75 w 151"/>
                  <a:gd name="T13" fmla="*/ 277 h 277"/>
                  <a:gd name="T14" fmla="*/ 75 w 151"/>
                  <a:gd name="T15" fmla="*/ 277 h 277"/>
                  <a:gd name="T16" fmla="*/ 0 w 151"/>
                  <a:gd name="T17" fmla="*/ 202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1" h="277">
                    <a:moveTo>
                      <a:pt x="0" y="202"/>
                    </a:moveTo>
                    <a:cubicBezTo>
                      <a:pt x="0" y="75"/>
                      <a:pt x="0" y="75"/>
                      <a:pt x="0" y="75"/>
                    </a:cubicBezTo>
                    <a:cubicBezTo>
                      <a:pt x="0" y="34"/>
                      <a:pt x="34" y="0"/>
                      <a:pt x="75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117" y="0"/>
                      <a:pt x="151" y="34"/>
                      <a:pt x="151" y="75"/>
                    </a:cubicBezTo>
                    <a:cubicBezTo>
                      <a:pt x="151" y="202"/>
                      <a:pt x="151" y="202"/>
                      <a:pt x="151" y="202"/>
                    </a:cubicBezTo>
                    <a:cubicBezTo>
                      <a:pt x="151" y="243"/>
                      <a:pt x="117" y="277"/>
                      <a:pt x="75" y="277"/>
                    </a:cubicBezTo>
                    <a:cubicBezTo>
                      <a:pt x="75" y="277"/>
                      <a:pt x="75" y="277"/>
                      <a:pt x="75" y="277"/>
                    </a:cubicBezTo>
                    <a:cubicBezTo>
                      <a:pt x="34" y="277"/>
                      <a:pt x="0" y="243"/>
                      <a:pt x="0" y="2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53" name="Oval 37"/>
              <p:cNvSpPr>
                <a:spLocks noChangeArrowheads="1"/>
              </p:cNvSpPr>
              <p:nvPr userDrawn="1"/>
            </p:nvSpPr>
            <p:spPr bwMode="auto">
              <a:xfrm>
                <a:off x="-40619363" y="-23406100"/>
                <a:ext cx="9134475" cy="90757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54" name="Freeform 38"/>
              <p:cNvSpPr>
                <a:spLocks/>
              </p:cNvSpPr>
              <p:nvPr userDrawn="1"/>
            </p:nvSpPr>
            <p:spPr bwMode="auto">
              <a:xfrm>
                <a:off x="-30214888" y="-23406100"/>
                <a:ext cx="20508913" cy="9075738"/>
              </a:xfrm>
              <a:custGeom>
                <a:avLst/>
                <a:gdLst>
                  <a:gd name="T0" fmla="*/ 264 w 339"/>
                  <a:gd name="T1" fmla="*/ 150 h 150"/>
                  <a:gd name="T2" fmla="*/ 75 w 339"/>
                  <a:gd name="T3" fmla="*/ 150 h 150"/>
                  <a:gd name="T4" fmla="*/ 0 w 339"/>
                  <a:gd name="T5" fmla="*/ 75 h 150"/>
                  <a:gd name="T6" fmla="*/ 0 w 339"/>
                  <a:gd name="T7" fmla="*/ 75 h 150"/>
                  <a:gd name="T8" fmla="*/ 75 w 339"/>
                  <a:gd name="T9" fmla="*/ 0 h 150"/>
                  <a:gd name="T10" fmla="*/ 264 w 339"/>
                  <a:gd name="T11" fmla="*/ 0 h 150"/>
                  <a:gd name="T12" fmla="*/ 339 w 339"/>
                  <a:gd name="T13" fmla="*/ 75 h 150"/>
                  <a:gd name="T14" fmla="*/ 339 w 339"/>
                  <a:gd name="T15" fmla="*/ 75 h 150"/>
                  <a:gd name="T16" fmla="*/ 264 w 339"/>
                  <a:gd name="T17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9" h="150">
                    <a:moveTo>
                      <a:pt x="264" y="150"/>
                    </a:moveTo>
                    <a:cubicBezTo>
                      <a:pt x="75" y="150"/>
                      <a:pt x="75" y="150"/>
                      <a:pt x="75" y="150"/>
                    </a:cubicBezTo>
                    <a:cubicBezTo>
                      <a:pt x="34" y="150"/>
                      <a:pt x="0" y="116"/>
                      <a:pt x="0" y="75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0" y="33"/>
                      <a:pt x="34" y="0"/>
                      <a:pt x="75" y="0"/>
                    </a:cubicBezTo>
                    <a:cubicBezTo>
                      <a:pt x="264" y="0"/>
                      <a:pt x="264" y="0"/>
                      <a:pt x="264" y="0"/>
                    </a:cubicBezTo>
                    <a:cubicBezTo>
                      <a:pt x="306" y="0"/>
                      <a:pt x="339" y="33"/>
                      <a:pt x="339" y="75"/>
                    </a:cubicBezTo>
                    <a:cubicBezTo>
                      <a:pt x="339" y="75"/>
                      <a:pt x="339" y="75"/>
                      <a:pt x="339" y="75"/>
                    </a:cubicBezTo>
                    <a:cubicBezTo>
                      <a:pt x="339" y="116"/>
                      <a:pt x="306" y="150"/>
                      <a:pt x="264" y="1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55" name="Freeform 39"/>
              <p:cNvSpPr>
                <a:spLocks/>
              </p:cNvSpPr>
              <p:nvPr userDrawn="1"/>
            </p:nvSpPr>
            <p:spPr bwMode="auto">
              <a:xfrm>
                <a:off x="-24466550" y="-12757150"/>
                <a:ext cx="9074150" cy="16760825"/>
              </a:xfrm>
              <a:custGeom>
                <a:avLst/>
                <a:gdLst>
                  <a:gd name="T0" fmla="*/ 0 w 150"/>
                  <a:gd name="T1" fmla="*/ 202 h 277"/>
                  <a:gd name="T2" fmla="*/ 0 w 150"/>
                  <a:gd name="T3" fmla="*/ 75 h 277"/>
                  <a:gd name="T4" fmla="*/ 75 w 150"/>
                  <a:gd name="T5" fmla="*/ 0 h 277"/>
                  <a:gd name="T6" fmla="*/ 75 w 150"/>
                  <a:gd name="T7" fmla="*/ 0 h 277"/>
                  <a:gd name="T8" fmla="*/ 150 w 150"/>
                  <a:gd name="T9" fmla="*/ 75 h 277"/>
                  <a:gd name="T10" fmla="*/ 150 w 150"/>
                  <a:gd name="T11" fmla="*/ 202 h 277"/>
                  <a:gd name="T12" fmla="*/ 75 w 150"/>
                  <a:gd name="T13" fmla="*/ 277 h 277"/>
                  <a:gd name="T14" fmla="*/ 75 w 150"/>
                  <a:gd name="T15" fmla="*/ 277 h 277"/>
                  <a:gd name="T16" fmla="*/ 0 w 150"/>
                  <a:gd name="T17" fmla="*/ 202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0" h="277">
                    <a:moveTo>
                      <a:pt x="0" y="202"/>
                    </a:moveTo>
                    <a:cubicBezTo>
                      <a:pt x="0" y="75"/>
                      <a:pt x="0" y="75"/>
                      <a:pt x="0" y="75"/>
                    </a:cubicBezTo>
                    <a:cubicBezTo>
                      <a:pt x="0" y="34"/>
                      <a:pt x="33" y="0"/>
                      <a:pt x="75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116" y="0"/>
                      <a:pt x="150" y="34"/>
                      <a:pt x="150" y="75"/>
                    </a:cubicBezTo>
                    <a:cubicBezTo>
                      <a:pt x="150" y="202"/>
                      <a:pt x="150" y="202"/>
                      <a:pt x="150" y="202"/>
                    </a:cubicBezTo>
                    <a:cubicBezTo>
                      <a:pt x="150" y="243"/>
                      <a:pt x="116" y="277"/>
                      <a:pt x="75" y="277"/>
                    </a:cubicBezTo>
                    <a:cubicBezTo>
                      <a:pt x="75" y="277"/>
                      <a:pt x="75" y="277"/>
                      <a:pt x="75" y="277"/>
                    </a:cubicBezTo>
                    <a:cubicBezTo>
                      <a:pt x="33" y="277"/>
                      <a:pt x="0" y="243"/>
                      <a:pt x="0" y="2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C00000"/>
                  </a:solidFill>
                </a:endParaRPr>
              </a:p>
            </p:txBody>
          </p:sp>
        </p:grpSp>
        <p:grpSp>
          <p:nvGrpSpPr>
            <p:cNvPr id="61" name="Group 60"/>
            <p:cNvGrpSpPr/>
            <p:nvPr userDrawn="1"/>
          </p:nvGrpSpPr>
          <p:grpSpPr>
            <a:xfrm>
              <a:off x="5593906" y="2047382"/>
              <a:ext cx="1182542" cy="358270"/>
              <a:chOff x="-59269313" y="-32937450"/>
              <a:chExt cx="105651301" cy="32008762"/>
            </a:xfrm>
            <a:solidFill>
              <a:schemeClr val="bg1"/>
            </a:solidFill>
          </p:grpSpPr>
          <p:sp>
            <p:nvSpPr>
              <p:cNvPr id="48" name="Freeform 24"/>
              <p:cNvSpPr>
                <a:spLocks/>
              </p:cNvSpPr>
              <p:nvPr userDrawn="1"/>
            </p:nvSpPr>
            <p:spPr bwMode="auto">
              <a:xfrm>
                <a:off x="-59269313" y="-32937450"/>
                <a:ext cx="26123900" cy="31362650"/>
              </a:xfrm>
              <a:custGeom>
                <a:avLst/>
                <a:gdLst>
                  <a:gd name="T0" fmla="*/ 1097 w 16456"/>
                  <a:gd name="T1" fmla="*/ 0 h 19756"/>
                  <a:gd name="T2" fmla="*/ 8197 w 16456"/>
                  <a:gd name="T3" fmla="*/ 11049 h 19756"/>
                  <a:gd name="T4" fmla="*/ 15421 w 16456"/>
                  <a:gd name="T5" fmla="*/ 0 h 19756"/>
                  <a:gd name="T6" fmla="*/ 16456 w 16456"/>
                  <a:gd name="T7" fmla="*/ 0 h 19756"/>
                  <a:gd name="T8" fmla="*/ 8727 w 16456"/>
                  <a:gd name="T9" fmla="*/ 12048 h 19756"/>
                  <a:gd name="T10" fmla="*/ 8727 w 16456"/>
                  <a:gd name="T11" fmla="*/ 19756 h 19756"/>
                  <a:gd name="T12" fmla="*/ 7704 w 16456"/>
                  <a:gd name="T13" fmla="*/ 19756 h 19756"/>
                  <a:gd name="T14" fmla="*/ 7704 w 16456"/>
                  <a:gd name="T15" fmla="*/ 11987 h 19756"/>
                  <a:gd name="T16" fmla="*/ 0 w 16456"/>
                  <a:gd name="T17" fmla="*/ 0 h 19756"/>
                  <a:gd name="T18" fmla="*/ 1097 w 16456"/>
                  <a:gd name="T19" fmla="*/ 0 h 19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456" h="19756">
                    <a:moveTo>
                      <a:pt x="1097" y="0"/>
                    </a:moveTo>
                    <a:lnTo>
                      <a:pt x="8197" y="11049"/>
                    </a:lnTo>
                    <a:lnTo>
                      <a:pt x="15421" y="0"/>
                    </a:lnTo>
                    <a:lnTo>
                      <a:pt x="16456" y="0"/>
                    </a:lnTo>
                    <a:lnTo>
                      <a:pt x="8727" y="12048"/>
                    </a:lnTo>
                    <a:lnTo>
                      <a:pt x="8727" y="19756"/>
                    </a:lnTo>
                    <a:lnTo>
                      <a:pt x="7704" y="19756"/>
                    </a:lnTo>
                    <a:lnTo>
                      <a:pt x="7704" y="11987"/>
                    </a:lnTo>
                    <a:lnTo>
                      <a:pt x="0" y="0"/>
                    </a:lnTo>
                    <a:lnTo>
                      <a:pt x="109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60" name="Group 59"/>
              <p:cNvGrpSpPr/>
              <p:nvPr userDrawn="1"/>
            </p:nvGrpSpPr>
            <p:grpSpPr>
              <a:xfrm>
                <a:off x="-37469763" y="-32937450"/>
                <a:ext cx="83851751" cy="32008762"/>
                <a:chOff x="-37469763" y="-32937450"/>
                <a:chExt cx="83851751" cy="32008762"/>
              </a:xfrm>
              <a:grpFill/>
            </p:grpSpPr>
            <p:sp>
              <p:nvSpPr>
                <p:cNvPr id="49" name="Freeform 25"/>
                <p:cNvSpPr>
                  <a:spLocks noEditPoints="1"/>
                </p:cNvSpPr>
                <p:nvPr userDrawn="1"/>
              </p:nvSpPr>
              <p:spPr bwMode="auto">
                <a:xfrm>
                  <a:off x="-37469763" y="-24892000"/>
                  <a:ext cx="20234275" cy="23963312"/>
                </a:xfrm>
                <a:custGeom>
                  <a:avLst/>
                  <a:gdLst>
                    <a:gd name="T0" fmla="*/ 82 w 1034"/>
                    <a:gd name="T1" fmla="*/ 612 h 1224"/>
                    <a:gd name="T2" fmla="*/ 115 w 1034"/>
                    <a:gd name="T3" fmla="*/ 850 h 1224"/>
                    <a:gd name="T4" fmla="*/ 208 w 1034"/>
                    <a:gd name="T5" fmla="*/ 1021 h 1224"/>
                    <a:gd name="T6" fmla="*/ 347 w 1034"/>
                    <a:gd name="T7" fmla="*/ 1123 h 1224"/>
                    <a:gd name="T8" fmla="*/ 518 w 1034"/>
                    <a:gd name="T9" fmla="*/ 1157 h 1224"/>
                    <a:gd name="T10" fmla="*/ 692 w 1034"/>
                    <a:gd name="T11" fmla="*/ 1123 h 1224"/>
                    <a:gd name="T12" fmla="*/ 830 w 1034"/>
                    <a:gd name="T13" fmla="*/ 1021 h 1224"/>
                    <a:gd name="T14" fmla="*/ 920 w 1034"/>
                    <a:gd name="T15" fmla="*/ 850 h 1224"/>
                    <a:gd name="T16" fmla="*/ 952 w 1034"/>
                    <a:gd name="T17" fmla="*/ 612 h 1224"/>
                    <a:gd name="T18" fmla="*/ 920 w 1034"/>
                    <a:gd name="T19" fmla="*/ 374 h 1224"/>
                    <a:gd name="T20" fmla="*/ 830 w 1034"/>
                    <a:gd name="T21" fmla="*/ 203 h 1224"/>
                    <a:gd name="T22" fmla="*/ 692 w 1034"/>
                    <a:gd name="T23" fmla="*/ 100 h 1224"/>
                    <a:gd name="T24" fmla="*/ 518 w 1034"/>
                    <a:gd name="T25" fmla="*/ 67 h 1224"/>
                    <a:gd name="T26" fmla="*/ 344 w 1034"/>
                    <a:gd name="T27" fmla="*/ 102 h 1224"/>
                    <a:gd name="T28" fmla="*/ 205 w 1034"/>
                    <a:gd name="T29" fmla="*/ 204 h 1224"/>
                    <a:gd name="T30" fmla="*/ 114 w 1034"/>
                    <a:gd name="T31" fmla="*/ 374 h 1224"/>
                    <a:gd name="T32" fmla="*/ 82 w 1034"/>
                    <a:gd name="T33" fmla="*/ 612 h 1224"/>
                    <a:gd name="T34" fmla="*/ 0 w 1034"/>
                    <a:gd name="T35" fmla="*/ 612 h 1224"/>
                    <a:gd name="T36" fmla="*/ 39 w 1034"/>
                    <a:gd name="T37" fmla="*/ 346 h 1224"/>
                    <a:gd name="T38" fmla="*/ 148 w 1034"/>
                    <a:gd name="T39" fmla="*/ 155 h 1224"/>
                    <a:gd name="T40" fmla="*/ 312 w 1034"/>
                    <a:gd name="T41" fmla="*/ 39 h 1224"/>
                    <a:gd name="T42" fmla="*/ 518 w 1034"/>
                    <a:gd name="T43" fmla="*/ 0 h 1224"/>
                    <a:gd name="T44" fmla="*/ 726 w 1034"/>
                    <a:gd name="T45" fmla="*/ 39 h 1224"/>
                    <a:gd name="T46" fmla="*/ 890 w 1034"/>
                    <a:gd name="T47" fmla="*/ 156 h 1224"/>
                    <a:gd name="T48" fmla="*/ 997 w 1034"/>
                    <a:gd name="T49" fmla="*/ 349 h 1224"/>
                    <a:gd name="T50" fmla="*/ 1034 w 1034"/>
                    <a:gd name="T51" fmla="*/ 612 h 1224"/>
                    <a:gd name="T52" fmla="*/ 996 w 1034"/>
                    <a:gd name="T53" fmla="*/ 878 h 1224"/>
                    <a:gd name="T54" fmla="*/ 889 w 1034"/>
                    <a:gd name="T55" fmla="*/ 1070 h 1224"/>
                    <a:gd name="T56" fmla="*/ 726 w 1034"/>
                    <a:gd name="T57" fmla="*/ 1185 h 1224"/>
                    <a:gd name="T58" fmla="*/ 523 w 1034"/>
                    <a:gd name="T59" fmla="*/ 1224 h 1224"/>
                    <a:gd name="T60" fmla="*/ 316 w 1034"/>
                    <a:gd name="T61" fmla="*/ 1184 h 1224"/>
                    <a:gd name="T62" fmla="*/ 150 w 1034"/>
                    <a:gd name="T63" fmla="*/ 1067 h 1224"/>
                    <a:gd name="T64" fmla="*/ 40 w 1034"/>
                    <a:gd name="T65" fmla="*/ 876 h 1224"/>
                    <a:gd name="T66" fmla="*/ 0 w 1034"/>
                    <a:gd name="T67" fmla="*/ 612 h 1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34" h="1224">
                      <a:moveTo>
                        <a:pt x="82" y="612"/>
                      </a:moveTo>
                      <a:cubicBezTo>
                        <a:pt x="82" y="703"/>
                        <a:pt x="93" y="782"/>
                        <a:pt x="115" y="850"/>
                      </a:cubicBezTo>
                      <a:cubicBezTo>
                        <a:pt x="138" y="919"/>
                        <a:pt x="168" y="975"/>
                        <a:pt x="208" y="1021"/>
                      </a:cubicBezTo>
                      <a:cubicBezTo>
                        <a:pt x="247" y="1066"/>
                        <a:pt x="294" y="1100"/>
                        <a:pt x="347" y="1123"/>
                      </a:cubicBezTo>
                      <a:cubicBezTo>
                        <a:pt x="400" y="1146"/>
                        <a:pt x="458" y="1157"/>
                        <a:pt x="518" y="1157"/>
                      </a:cubicBezTo>
                      <a:cubicBezTo>
                        <a:pt x="581" y="1157"/>
                        <a:pt x="639" y="1146"/>
                        <a:pt x="692" y="1123"/>
                      </a:cubicBezTo>
                      <a:cubicBezTo>
                        <a:pt x="745" y="1100"/>
                        <a:pt x="791" y="1066"/>
                        <a:pt x="830" y="1021"/>
                      </a:cubicBezTo>
                      <a:cubicBezTo>
                        <a:pt x="868" y="975"/>
                        <a:pt x="899" y="919"/>
                        <a:pt x="920" y="850"/>
                      </a:cubicBezTo>
                      <a:cubicBezTo>
                        <a:pt x="942" y="782"/>
                        <a:pt x="952" y="703"/>
                        <a:pt x="952" y="612"/>
                      </a:cubicBezTo>
                      <a:cubicBezTo>
                        <a:pt x="952" y="522"/>
                        <a:pt x="942" y="442"/>
                        <a:pt x="920" y="374"/>
                      </a:cubicBezTo>
                      <a:cubicBezTo>
                        <a:pt x="899" y="306"/>
                        <a:pt x="868" y="249"/>
                        <a:pt x="830" y="203"/>
                      </a:cubicBezTo>
                      <a:cubicBezTo>
                        <a:pt x="791" y="157"/>
                        <a:pt x="745" y="123"/>
                        <a:pt x="692" y="100"/>
                      </a:cubicBezTo>
                      <a:cubicBezTo>
                        <a:pt x="639" y="78"/>
                        <a:pt x="581" y="67"/>
                        <a:pt x="518" y="67"/>
                      </a:cubicBezTo>
                      <a:cubicBezTo>
                        <a:pt x="456" y="67"/>
                        <a:pt x="398" y="79"/>
                        <a:pt x="344" y="102"/>
                      </a:cubicBezTo>
                      <a:cubicBezTo>
                        <a:pt x="291" y="125"/>
                        <a:pt x="245" y="159"/>
                        <a:pt x="205" y="204"/>
                      </a:cubicBezTo>
                      <a:cubicBezTo>
                        <a:pt x="166" y="249"/>
                        <a:pt x="136" y="306"/>
                        <a:pt x="114" y="374"/>
                      </a:cubicBezTo>
                      <a:cubicBezTo>
                        <a:pt x="93" y="442"/>
                        <a:pt x="82" y="522"/>
                        <a:pt x="82" y="612"/>
                      </a:cubicBezTo>
                      <a:moveTo>
                        <a:pt x="0" y="612"/>
                      </a:moveTo>
                      <a:cubicBezTo>
                        <a:pt x="0" y="511"/>
                        <a:pt x="13" y="423"/>
                        <a:pt x="39" y="346"/>
                      </a:cubicBezTo>
                      <a:cubicBezTo>
                        <a:pt x="65" y="270"/>
                        <a:pt x="101" y="206"/>
                        <a:pt x="148" y="155"/>
                      </a:cubicBezTo>
                      <a:cubicBezTo>
                        <a:pt x="194" y="104"/>
                        <a:pt x="249" y="65"/>
                        <a:pt x="312" y="39"/>
                      </a:cubicBezTo>
                      <a:cubicBezTo>
                        <a:pt x="375" y="13"/>
                        <a:pt x="444" y="0"/>
                        <a:pt x="518" y="0"/>
                      </a:cubicBezTo>
                      <a:cubicBezTo>
                        <a:pt x="594" y="0"/>
                        <a:pt x="663" y="13"/>
                        <a:pt x="726" y="39"/>
                      </a:cubicBezTo>
                      <a:cubicBezTo>
                        <a:pt x="789" y="65"/>
                        <a:pt x="844" y="104"/>
                        <a:pt x="890" y="156"/>
                      </a:cubicBezTo>
                      <a:cubicBezTo>
                        <a:pt x="936" y="208"/>
                        <a:pt x="971" y="272"/>
                        <a:pt x="997" y="349"/>
                      </a:cubicBezTo>
                      <a:cubicBezTo>
                        <a:pt x="1022" y="425"/>
                        <a:pt x="1034" y="513"/>
                        <a:pt x="1034" y="612"/>
                      </a:cubicBezTo>
                      <a:cubicBezTo>
                        <a:pt x="1034" y="713"/>
                        <a:pt x="1021" y="802"/>
                        <a:pt x="996" y="878"/>
                      </a:cubicBezTo>
                      <a:cubicBezTo>
                        <a:pt x="970" y="955"/>
                        <a:pt x="934" y="1018"/>
                        <a:pt x="889" y="1070"/>
                      </a:cubicBezTo>
                      <a:cubicBezTo>
                        <a:pt x="843" y="1121"/>
                        <a:pt x="789" y="1159"/>
                        <a:pt x="726" y="1185"/>
                      </a:cubicBezTo>
                      <a:cubicBezTo>
                        <a:pt x="663" y="1211"/>
                        <a:pt x="596" y="1224"/>
                        <a:pt x="523" y="1224"/>
                      </a:cubicBezTo>
                      <a:cubicBezTo>
                        <a:pt x="449" y="1224"/>
                        <a:pt x="380" y="1211"/>
                        <a:pt x="316" y="1184"/>
                      </a:cubicBezTo>
                      <a:cubicBezTo>
                        <a:pt x="252" y="1157"/>
                        <a:pt x="196" y="1119"/>
                        <a:pt x="150" y="1067"/>
                      </a:cubicBezTo>
                      <a:cubicBezTo>
                        <a:pt x="103" y="1016"/>
                        <a:pt x="66" y="952"/>
                        <a:pt x="40" y="876"/>
                      </a:cubicBezTo>
                      <a:cubicBezTo>
                        <a:pt x="13" y="800"/>
                        <a:pt x="0" y="712"/>
                        <a:pt x="0" y="61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26"/>
                <p:cNvSpPr>
                  <a:spLocks/>
                </p:cNvSpPr>
                <p:nvPr userDrawn="1"/>
              </p:nvSpPr>
              <p:spPr bwMode="auto">
                <a:xfrm>
                  <a:off x="-13498513" y="-24225250"/>
                  <a:ext cx="16849725" cy="23296562"/>
                </a:xfrm>
                <a:custGeom>
                  <a:avLst/>
                  <a:gdLst>
                    <a:gd name="T0" fmla="*/ 80 w 861"/>
                    <a:gd name="T1" fmla="*/ 0 h 1190"/>
                    <a:gd name="T2" fmla="*/ 80 w 861"/>
                    <a:gd name="T3" fmla="*/ 792 h 1190"/>
                    <a:gd name="T4" fmla="*/ 169 w 861"/>
                    <a:gd name="T5" fmla="*/ 1041 h 1190"/>
                    <a:gd name="T6" fmla="*/ 409 w 861"/>
                    <a:gd name="T7" fmla="*/ 1123 h 1190"/>
                    <a:gd name="T8" fmla="*/ 555 w 861"/>
                    <a:gd name="T9" fmla="*/ 1092 h 1190"/>
                    <a:gd name="T10" fmla="*/ 673 w 861"/>
                    <a:gd name="T11" fmla="*/ 1007 h 1190"/>
                    <a:gd name="T12" fmla="*/ 752 w 861"/>
                    <a:gd name="T13" fmla="*/ 876 h 1190"/>
                    <a:gd name="T14" fmla="*/ 781 w 861"/>
                    <a:gd name="T15" fmla="*/ 712 h 1190"/>
                    <a:gd name="T16" fmla="*/ 781 w 861"/>
                    <a:gd name="T17" fmla="*/ 0 h 1190"/>
                    <a:gd name="T18" fmla="*/ 861 w 861"/>
                    <a:gd name="T19" fmla="*/ 0 h 1190"/>
                    <a:gd name="T20" fmla="*/ 861 w 861"/>
                    <a:gd name="T21" fmla="*/ 1157 h 1190"/>
                    <a:gd name="T22" fmla="*/ 794 w 861"/>
                    <a:gd name="T23" fmla="*/ 1157 h 1190"/>
                    <a:gd name="T24" fmla="*/ 783 w 861"/>
                    <a:gd name="T25" fmla="*/ 950 h 1190"/>
                    <a:gd name="T26" fmla="*/ 708 w 861"/>
                    <a:gd name="T27" fmla="*/ 1058 h 1190"/>
                    <a:gd name="T28" fmla="*/ 613 w 861"/>
                    <a:gd name="T29" fmla="*/ 1132 h 1190"/>
                    <a:gd name="T30" fmla="*/ 504 w 861"/>
                    <a:gd name="T31" fmla="*/ 1176 h 1190"/>
                    <a:gd name="T32" fmla="*/ 391 w 861"/>
                    <a:gd name="T33" fmla="*/ 1190 h 1190"/>
                    <a:gd name="T34" fmla="*/ 235 w 861"/>
                    <a:gd name="T35" fmla="*/ 1166 h 1190"/>
                    <a:gd name="T36" fmla="*/ 112 w 861"/>
                    <a:gd name="T37" fmla="*/ 1092 h 1190"/>
                    <a:gd name="T38" fmla="*/ 30 w 861"/>
                    <a:gd name="T39" fmla="*/ 969 h 1190"/>
                    <a:gd name="T40" fmla="*/ 0 w 861"/>
                    <a:gd name="T41" fmla="*/ 796 h 1190"/>
                    <a:gd name="T42" fmla="*/ 0 w 861"/>
                    <a:gd name="T43" fmla="*/ 0 h 1190"/>
                    <a:gd name="T44" fmla="*/ 80 w 861"/>
                    <a:gd name="T45" fmla="*/ 0 h 11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861" h="1190">
                      <a:moveTo>
                        <a:pt x="80" y="0"/>
                      </a:moveTo>
                      <a:cubicBezTo>
                        <a:pt x="80" y="792"/>
                        <a:pt x="80" y="792"/>
                        <a:pt x="80" y="792"/>
                      </a:cubicBezTo>
                      <a:cubicBezTo>
                        <a:pt x="80" y="903"/>
                        <a:pt x="109" y="986"/>
                        <a:pt x="169" y="1041"/>
                      </a:cubicBezTo>
                      <a:cubicBezTo>
                        <a:pt x="228" y="1096"/>
                        <a:pt x="308" y="1123"/>
                        <a:pt x="409" y="1123"/>
                      </a:cubicBezTo>
                      <a:cubicBezTo>
                        <a:pt x="461" y="1123"/>
                        <a:pt x="510" y="1113"/>
                        <a:pt x="555" y="1092"/>
                      </a:cubicBezTo>
                      <a:cubicBezTo>
                        <a:pt x="600" y="1072"/>
                        <a:pt x="639" y="1043"/>
                        <a:pt x="673" y="1007"/>
                      </a:cubicBezTo>
                      <a:cubicBezTo>
                        <a:pt x="706" y="970"/>
                        <a:pt x="733" y="927"/>
                        <a:pt x="752" y="876"/>
                      </a:cubicBezTo>
                      <a:cubicBezTo>
                        <a:pt x="771" y="826"/>
                        <a:pt x="781" y="771"/>
                        <a:pt x="781" y="712"/>
                      </a:cubicBezTo>
                      <a:cubicBezTo>
                        <a:pt x="781" y="0"/>
                        <a:pt x="781" y="0"/>
                        <a:pt x="781" y="0"/>
                      </a:cubicBezTo>
                      <a:cubicBezTo>
                        <a:pt x="861" y="0"/>
                        <a:pt x="861" y="0"/>
                        <a:pt x="861" y="0"/>
                      </a:cubicBezTo>
                      <a:cubicBezTo>
                        <a:pt x="861" y="1157"/>
                        <a:pt x="861" y="1157"/>
                        <a:pt x="861" y="1157"/>
                      </a:cubicBezTo>
                      <a:cubicBezTo>
                        <a:pt x="794" y="1157"/>
                        <a:pt x="794" y="1157"/>
                        <a:pt x="794" y="1157"/>
                      </a:cubicBezTo>
                      <a:cubicBezTo>
                        <a:pt x="783" y="950"/>
                        <a:pt x="783" y="950"/>
                        <a:pt x="783" y="950"/>
                      </a:cubicBezTo>
                      <a:cubicBezTo>
                        <a:pt x="762" y="991"/>
                        <a:pt x="737" y="1027"/>
                        <a:pt x="708" y="1058"/>
                      </a:cubicBezTo>
                      <a:cubicBezTo>
                        <a:pt x="679" y="1088"/>
                        <a:pt x="648" y="1113"/>
                        <a:pt x="613" y="1132"/>
                      </a:cubicBezTo>
                      <a:cubicBezTo>
                        <a:pt x="578" y="1152"/>
                        <a:pt x="541" y="1166"/>
                        <a:pt x="504" y="1176"/>
                      </a:cubicBezTo>
                      <a:cubicBezTo>
                        <a:pt x="466" y="1185"/>
                        <a:pt x="428" y="1190"/>
                        <a:pt x="391" y="1190"/>
                      </a:cubicBezTo>
                      <a:cubicBezTo>
                        <a:pt x="335" y="1190"/>
                        <a:pt x="283" y="1182"/>
                        <a:pt x="235" y="1166"/>
                      </a:cubicBezTo>
                      <a:cubicBezTo>
                        <a:pt x="188" y="1149"/>
                        <a:pt x="147" y="1125"/>
                        <a:pt x="112" y="1092"/>
                      </a:cubicBezTo>
                      <a:cubicBezTo>
                        <a:pt x="77" y="1060"/>
                        <a:pt x="49" y="1019"/>
                        <a:pt x="30" y="969"/>
                      </a:cubicBezTo>
                      <a:cubicBezTo>
                        <a:pt x="10" y="919"/>
                        <a:pt x="0" y="862"/>
                        <a:pt x="0" y="796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8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27"/>
                <p:cNvSpPr>
                  <a:spLocks/>
                </p:cNvSpPr>
                <p:nvPr userDrawn="1"/>
              </p:nvSpPr>
              <p:spPr bwMode="auto">
                <a:xfrm>
                  <a:off x="8281988" y="-32937450"/>
                  <a:ext cx="4051300" cy="8653462"/>
                </a:xfrm>
                <a:custGeom>
                  <a:avLst/>
                  <a:gdLst>
                    <a:gd name="T0" fmla="*/ 207 w 207"/>
                    <a:gd name="T1" fmla="*/ 135 h 442"/>
                    <a:gd name="T2" fmla="*/ 154 w 207"/>
                    <a:gd name="T3" fmla="*/ 338 h 442"/>
                    <a:gd name="T4" fmla="*/ 0 w 207"/>
                    <a:gd name="T5" fmla="*/ 442 h 442"/>
                    <a:gd name="T6" fmla="*/ 0 w 207"/>
                    <a:gd name="T7" fmla="*/ 378 h 442"/>
                    <a:gd name="T8" fmla="*/ 94 w 207"/>
                    <a:gd name="T9" fmla="*/ 297 h 442"/>
                    <a:gd name="T10" fmla="*/ 123 w 207"/>
                    <a:gd name="T11" fmla="*/ 142 h 442"/>
                    <a:gd name="T12" fmla="*/ 82 w 207"/>
                    <a:gd name="T13" fmla="*/ 142 h 442"/>
                    <a:gd name="T14" fmla="*/ 82 w 207"/>
                    <a:gd name="T15" fmla="*/ 0 h 442"/>
                    <a:gd name="T16" fmla="*/ 207 w 207"/>
                    <a:gd name="T17" fmla="*/ 0 h 442"/>
                    <a:gd name="T18" fmla="*/ 207 w 207"/>
                    <a:gd name="T19" fmla="*/ 135 h 4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7" h="442">
                      <a:moveTo>
                        <a:pt x="207" y="135"/>
                      </a:moveTo>
                      <a:cubicBezTo>
                        <a:pt x="207" y="221"/>
                        <a:pt x="189" y="289"/>
                        <a:pt x="154" y="338"/>
                      </a:cubicBezTo>
                      <a:cubicBezTo>
                        <a:pt x="118" y="387"/>
                        <a:pt x="67" y="422"/>
                        <a:pt x="0" y="442"/>
                      </a:cubicBezTo>
                      <a:cubicBezTo>
                        <a:pt x="0" y="378"/>
                        <a:pt x="0" y="378"/>
                        <a:pt x="0" y="378"/>
                      </a:cubicBezTo>
                      <a:cubicBezTo>
                        <a:pt x="43" y="360"/>
                        <a:pt x="75" y="333"/>
                        <a:pt x="94" y="297"/>
                      </a:cubicBezTo>
                      <a:cubicBezTo>
                        <a:pt x="113" y="260"/>
                        <a:pt x="123" y="209"/>
                        <a:pt x="123" y="142"/>
                      </a:cubicBezTo>
                      <a:cubicBezTo>
                        <a:pt x="82" y="142"/>
                        <a:pt x="82" y="142"/>
                        <a:pt x="82" y="142"/>
                      </a:cubicBez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207" y="0"/>
                        <a:pt x="207" y="0"/>
                        <a:pt x="207" y="0"/>
                      </a:cubicBezTo>
                      <a:lnTo>
                        <a:pt x="207" y="1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Freeform 28"/>
                <p:cNvSpPr>
                  <a:spLocks/>
                </p:cNvSpPr>
                <p:nvPr userDrawn="1"/>
              </p:nvSpPr>
              <p:spPr bwMode="auto">
                <a:xfrm>
                  <a:off x="15151100" y="-24892000"/>
                  <a:ext cx="10390188" cy="23317200"/>
                </a:xfrm>
                <a:custGeom>
                  <a:avLst/>
                  <a:gdLst>
                    <a:gd name="T0" fmla="*/ 0 w 531"/>
                    <a:gd name="T1" fmla="*/ 1191 h 1191"/>
                    <a:gd name="T2" fmla="*/ 0 w 531"/>
                    <a:gd name="T3" fmla="*/ 34 h 1191"/>
                    <a:gd name="T4" fmla="*/ 64 w 531"/>
                    <a:gd name="T5" fmla="*/ 34 h 1191"/>
                    <a:gd name="T6" fmla="*/ 78 w 531"/>
                    <a:gd name="T7" fmla="*/ 279 h 1191"/>
                    <a:gd name="T8" fmla="*/ 212 w 531"/>
                    <a:gd name="T9" fmla="*/ 66 h 1191"/>
                    <a:gd name="T10" fmla="*/ 416 w 531"/>
                    <a:gd name="T11" fmla="*/ 0 h 1191"/>
                    <a:gd name="T12" fmla="*/ 479 w 531"/>
                    <a:gd name="T13" fmla="*/ 6 h 1191"/>
                    <a:gd name="T14" fmla="*/ 531 w 531"/>
                    <a:gd name="T15" fmla="*/ 18 h 1191"/>
                    <a:gd name="T16" fmla="*/ 531 w 531"/>
                    <a:gd name="T17" fmla="*/ 96 h 1191"/>
                    <a:gd name="T18" fmla="*/ 473 w 531"/>
                    <a:gd name="T19" fmla="*/ 82 h 1191"/>
                    <a:gd name="T20" fmla="*/ 409 w 531"/>
                    <a:gd name="T21" fmla="*/ 76 h 1191"/>
                    <a:gd name="T22" fmla="*/ 282 w 531"/>
                    <a:gd name="T23" fmla="*/ 109 h 1191"/>
                    <a:gd name="T24" fmla="*/ 177 w 531"/>
                    <a:gd name="T25" fmla="*/ 204 h 1191"/>
                    <a:gd name="T26" fmla="*/ 106 w 531"/>
                    <a:gd name="T27" fmla="*/ 350 h 1191"/>
                    <a:gd name="T28" fmla="*/ 80 w 531"/>
                    <a:gd name="T29" fmla="*/ 537 h 1191"/>
                    <a:gd name="T30" fmla="*/ 80 w 531"/>
                    <a:gd name="T31" fmla="*/ 1191 h 1191"/>
                    <a:gd name="T32" fmla="*/ 0 w 531"/>
                    <a:gd name="T33" fmla="*/ 1191 h 1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31" h="1191">
                      <a:moveTo>
                        <a:pt x="0" y="1191"/>
                      </a:move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64" y="34"/>
                        <a:pt x="64" y="34"/>
                        <a:pt x="64" y="34"/>
                      </a:cubicBezTo>
                      <a:cubicBezTo>
                        <a:pt x="78" y="279"/>
                        <a:pt x="78" y="279"/>
                        <a:pt x="78" y="279"/>
                      </a:cubicBezTo>
                      <a:cubicBezTo>
                        <a:pt x="107" y="181"/>
                        <a:pt x="152" y="110"/>
                        <a:pt x="212" y="66"/>
                      </a:cubicBezTo>
                      <a:cubicBezTo>
                        <a:pt x="272" y="22"/>
                        <a:pt x="340" y="0"/>
                        <a:pt x="416" y="0"/>
                      </a:cubicBezTo>
                      <a:cubicBezTo>
                        <a:pt x="436" y="0"/>
                        <a:pt x="458" y="2"/>
                        <a:pt x="479" y="6"/>
                      </a:cubicBezTo>
                      <a:cubicBezTo>
                        <a:pt x="501" y="10"/>
                        <a:pt x="518" y="14"/>
                        <a:pt x="531" y="18"/>
                      </a:cubicBezTo>
                      <a:cubicBezTo>
                        <a:pt x="531" y="96"/>
                        <a:pt x="531" y="96"/>
                        <a:pt x="531" y="96"/>
                      </a:cubicBezTo>
                      <a:cubicBezTo>
                        <a:pt x="512" y="90"/>
                        <a:pt x="493" y="85"/>
                        <a:pt x="473" y="82"/>
                      </a:cubicBezTo>
                      <a:cubicBezTo>
                        <a:pt x="452" y="78"/>
                        <a:pt x="431" y="76"/>
                        <a:pt x="409" y="76"/>
                      </a:cubicBezTo>
                      <a:cubicBezTo>
                        <a:pt x="364" y="76"/>
                        <a:pt x="322" y="87"/>
                        <a:pt x="282" y="109"/>
                      </a:cubicBezTo>
                      <a:cubicBezTo>
                        <a:pt x="242" y="132"/>
                        <a:pt x="207" y="163"/>
                        <a:pt x="177" y="204"/>
                      </a:cubicBezTo>
                      <a:cubicBezTo>
                        <a:pt x="148" y="245"/>
                        <a:pt x="124" y="293"/>
                        <a:pt x="106" y="350"/>
                      </a:cubicBezTo>
                      <a:cubicBezTo>
                        <a:pt x="89" y="406"/>
                        <a:pt x="80" y="468"/>
                        <a:pt x="80" y="537"/>
                      </a:cubicBezTo>
                      <a:cubicBezTo>
                        <a:pt x="80" y="1191"/>
                        <a:pt x="80" y="1191"/>
                        <a:pt x="80" y="1191"/>
                      </a:cubicBezTo>
                      <a:lnTo>
                        <a:pt x="0" y="1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9" name="Freeform 29"/>
                <p:cNvSpPr>
                  <a:spLocks noEditPoints="1"/>
                </p:cNvSpPr>
                <p:nvPr userDrawn="1"/>
              </p:nvSpPr>
              <p:spPr bwMode="auto">
                <a:xfrm>
                  <a:off x="26225500" y="-24892000"/>
                  <a:ext cx="20156488" cy="23963312"/>
                </a:xfrm>
                <a:custGeom>
                  <a:avLst/>
                  <a:gdLst>
                    <a:gd name="T0" fmla="*/ 514 w 1030"/>
                    <a:gd name="T1" fmla="*/ 67 h 1224"/>
                    <a:gd name="T2" fmla="*/ 351 w 1030"/>
                    <a:gd name="T3" fmla="*/ 99 h 1224"/>
                    <a:gd name="T4" fmla="*/ 218 w 1030"/>
                    <a:gd name="T5" fmla="*/ 194 h 1224"/>
                    <a:gd name="T6" fmla="*/ 124 w 1030"/>
                    <a:gd name="T7" fmla="*/ 350 h 1224"/>
                    <a:gd name="T8" fmla="*/ 82 w 1030"/>
                    <a:gd name="T9" fmla="*/ 563 h 1224"/>
                    <a:gd name="T10" fmla="*/ 945 w 1030"/>
                    <a:gd name="T11" fmla="*/ 563 h 1224"/>
                    <a:gd name="T12" fmla="*/ 903 w 1030"/>
                    <a:gd name="T13" fmla="*/ 348 h 1224"/>
                    <a:gd name="T14" fmla="*/ 810 w 1030"/>
                    <a:gd name="T15" fmla="*/ 192 h 1224"/>
                    <a:gd name="T16" fmla="*/ 676 w 1030"/>
                    <a:gd name="T17" fmla="*/ 98 h 1224"/>
                    <a:gd name="T18" fmla="*/ 514 w 1030"/>
                    <a:gd name="T19" fmla="*/ 67 h 1224"/>
                    <a:gd name="T20" fmla="*/ 1008 w 1030"/>
                    <a:gd name="T21" fmla="*/ 884 h 1224"/>
                    <a:gd name="T22" fmla="*/ 841 w 1030"/>
                    <a:gd name="T23" fmla="*/ 1133 h 1224"/>
                    <a:gd name="T24" fmla="*/ 540 w 1030"/>
                    <a:gd name="T25" fmla="*/ 1224 h 1224"/>
                    <a:gd name="T26" fmla="*/ 326 w 1030"/>
                    <a:gd name="T27" fmla="*/ 1184 h 1224"/>
                    <a:gd name="T28" fmla="*/ 155 w 1030"/>
                    <a:gd name="T29" fmla="*/ 1065 h 1224"/>
                    <a:gd name="T30" fmla="*/ 41 w 1030"/>
                    <a:gd name="T31" fmla="*/ 873 h 1224"/>
                    <a:gd name="T32" fmla="*/ 0 w 1030"/>
                    <a:gd name="T33" fmla="*/ 612 h 1224"/>
                    <a:gd name="T34" fmla="*/ 40 w 1030"/>
                    <a:gd name="T35" fmla="*/ 351 h 1224"/>
                    <a:gd name="T36" fmla="*/ 149 w 1030"/>
                    <a:gd name="T37" fmla="*/ 158 h 1224"/>
                    <a:gd name="T38" fmla="*/ 313 w 1030"/>
                    <a:gd name="T39" fmla="*/ 40 h 1224"/>
                    <a:gd name="T40" fmla="*/ 514 w 1030"/>
                    <a:gd name="T41" fmla="*/ 0 h 1224"/>
                    <a:gd name="T42" fmla="*/ 715 w 1030"/>
                    <a:gd name="T43" fmla="*/ 39 h 1224"/>
                    <a:gd name="T44" fmla="*/ 880 w 1030"/>
                    <a:gd name="T45" fmla="*/ 156 h 1224"/>
                    <a:gd name="T46" fmla="*/ 990 w 1030"/>
                    <a:gd name="T47" fmla="*/ 353 h 1224"/>
                    <a:gd name="T48" fmla="*/ 1030 w 1030"/>
                    <a:gd name="T49" fmla="*/ 632 h 1224"/>
                    <a:gd name="T50" fmla="*/ 82 w 1030"/>
                    <a:gd name="T51" fmla="*/ 632 h 1224"/>
                    <a:gd name="T52" fmla="*/ 122 w 1030"/>
                    <a:gd name="T53" fmla="*/ 865 h 1224"/>
                    <a:gd name="T54" fmla="*/ 222 w 1030"/>
                    <a:gd name="T55" fmla="*/ 1028 h 1224"/>
                    <a:gd name="T56" fmla="*/ 367 w 1030"/>
                    <a:gd name="T57" fmla="*/ 1124 h 1224"/>
                    <a:gd name="T58" fmla="*/ 543 w 1030"/>
                    <a:gd name="T59" fmla="*/ 1155 h 1224"/>
                    <a:gd name="T60" fmla="*/ 786 w 1030"/>
                    <a:gd name="T61" fmla="*/ 1085 h 1224"/>
                    <a:gd name="T62" fmla="*/ 924 w 1030"/>
                    <a:gd name="T63" fmla="*/ 884 h 1224"/>
                    <a:gd name="T64" fmla="*/ 1008 w 1030"/>
                    <a:gd name="T65" fmla="*/ 884 h 1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030" h="1224">
                      <a:moveTo>
                        <a:pt x="514" y="67"/>
                      </a:moveTo>
                      <a:cubicBezTo>
                        <a:pt x="456" y="67"/>
                        <a:pt x="402" y="78"/>
                        <a:pt x="351" y="99"/>
                      </a:cubicBezTo>
                      <a:cubicBezTo>
                        <a:pt x="301" y="121"/>
                        <a:pt x="256" y="152"/>
                        <a:pt x="218" y="194"/>
                      </a:cubicBezTo>
                      <a:cubicBezTo>
                        <a:pt x="179" y="236"/>
                        <a:pt x="148" y="287"/>
                        <a:pt x="124" y="350"/>
                      </a:cubicBezTo>
                      <a:cubicBezTo>
                        <a:pt x="101" y="412"/>
                        <a:pt x="87" y="483"/>
                        <a:pt x="82" y="563"/>
                      </a:cubicBezTo>
                      <a:cubicBezTo>
                        <a:pt x="945" y="563"/>
                        <a:pt x="945" y="563"/>
                        <a:pt x="945" y="563"/>
                      </a:cubicBezTo>
                      <a:cubicBezTo>
                        <a:pt x="941" y="482"/>
                        <a:pt x="927" y="410"/>
                        <a:pt x="903" y="348"/>
                      </a:cubicBezTo>
                      <a:cubicBezTo>
                        <a:pt x="880" y="285"/>
                        <a:pt x="848" y="233"/>
                        <a:pt x="810" y="192"/>
                      </a:cubicBezTo>
                      <a:cubicBezTo>
                        <a:pt x="771" y="150"/>
                        <a:pt x="727" y="119"/>
                        <a:pt x="676" y="98"/>
                      </a:cubicBezTo>
                      <a:cubicBezTo>
                        <a:pt x="626" y="78"/>
                        <a:pt x="572" y="67"/>
                        <a:pt x="514" y="67"/>
                      </a:cubicBezTo>
                      <a:moveTo>
                        <a:pt x="1008" y="884"/>
                      </a:moveTo>
                      <a:cubicBezTo>
                        <a:pt x="980" y="989"/>
                        <a:pt x="924" y="1072"/>
                        <a:pt x="841" y="1133"/>
                      </a:cubicBezTo>
                      <a:cubicBezTo>
                        <a:pt x="758" y="1194"/>
                        <a:pt x="658" y="1224"/>
                        <a:pt x="540" y="1224"/>
                      </a:cubicBezTo>
                      <a:cubicBezTo>
                        <a:pt x="463" y="1224"/>
                        <a:pt x="392" y="1211"/>
                        <a:pt x="326" y="1184"/>
                      </a:cubicBezTo>
                      <a:cubicBezTo>
                        <a:pt x="260" y="1157"/>
                        <a:pt x="203" y="1118"/>
                        <a:pt x="155" y="1065"/>
                      </a:cubicBezTo>
                      <a:cubicBezTo>
                        <a:pt x="106" y="1012"/>
                        <a:pt x="69" y="948"/>
                        <a:pt x="41" y="873"/>
                      </a:cubicBezTo>
                      <a:cubicBezTo>
                        <a:pt x="13" y="797"/>
                        <a:pt x="0" y="710"/>
                        <a:pt x="0" y="612"/>
                      </a:cubicBezTo>
                      <a:cubicBezTo>
                        <a:pt x="0" y="514"/>
                        <a:pt x="13" y="427"/>
                        <a:pt x="40" y="351"/>
                      </a:cubicBezTo>
                      <a:cubicBezTo>
                        <a:pt x="66" y="274"/>
                        <a:pt x="103" y="210"/>
                        <a:pt x="149" y="158"/>
                      </a:cubicBezTo>
                      <a:cubicBezTo>
                        <a:pt x="195" y="106"/>
                        <a:pt x="250" y="67"/>
                        <a:pt x="313" y="40"/>
                      </a:cubicBezTo>
                      <a:cubicBezTo>
                        <a:pt x="375" y="14"/>
                        <a:pt x="443" y="0"/>
                        <a:pt x="514" y="0"/>
                      </a:cubicBezTo>
                      <a:cubicBezTo>
                        <a:pt x="585" y="0"/>
                        <a:pt x="652" y="13"/>
                        <a:pt x="715" y="39"/>
                      </a:cubicBezTo>
                      <a:cubicBezTo>
                        <a:pt x="778" y="65"/>
                        <a:pt x="833" y="104"/>
                        <a:pt x="880" y="156"/>
                      </a:cubicBezTo>
                      <a:cubicBezTo>
                        <a:pt x="927" y="208"/>
                        <a:pt x="963" y="274"/>
                        <a:pt x="990" y="353"/>
                      </a:cubicBezTo>
                      <a:cubicBezTo>
                        <a:pt x="1017" y="432"/>
                        <a:pt x="1030" y="526"/>
                        <a:pt x="1030" y="632"/>
                      </a:cubicBezTo>
                      <a:cubicBezTo>
                        <a:pt x="82" y="632"/>
                        <a:pt x="82" y="632"/>
                        <a:pt x="82" y="632"/>
                      </a:cubicBezTo>
                      <a:cubicBezTo>
                        <a:pt x="83" y="721"/>
                        <a:pt x="97" y="799"/>
                        <a:pt x="122" y="865"/>
                      </a:cubicBezTo>
                      <a:cubicBezTo>
                        <a:pt x="148" y="931"/>
                        <a:pt x="181" y="985"/>
                        <a:pt x="222" y="1028"/>
                      </a:cubicBezTo>
                      <a:cubicBezTo>
                        <a:pt x="264" y="1071"/>
                        <a:pt x="312" y="1103"/>
                        <a:pt x="367" y="1124"/>
                      </a:cubicBezTo>
                      <a:cubicBezTo>
                        <a:pt x="422" y="1145"/>
                        <a:pt x="480" y="1155"/>
                        <a:pt x="543" y="1155"/>
                      </a:cubicBezTo>
                      <a:cubicBezTo>
                        <a:pt x="636" y="1155"/>
                        <a:pt x="717" y="1132"/>
                        <a:pt x="786" y="1085"/>
                      </a:cubicBezTo>
                      <a:cubicBezTo>
                        <a:pt x="854" y="1038"/>
                        <a:pt x="900" y="971"/>
                        <a:pt x="924" y="884"/>
                      </a:cubicBezTo>
                      <a:lnTo>
                        <a:pt x="1008" y="88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881766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0">
            <a:extLst>
              <a:ext uri="{FF2B5EF4-FFF2-40B4-BE49-F238E27FC236}">
                <a16:creationId xmlns:a16="http://schemas.microsoft.com/office/drawing/2014/main" id="{9BE4269D-C974-9C44-95A7-68869C74B49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44000" cy="5148263"/>
            <a:chOff x="0" y="0"/>
            <a:chExt cx="9144000" cy="5149010"/>
          </a:xfrm>
        </p:grpSpPr>
        <p:pic>
          <p:nvPicPr>
            <p:cNvPr id="5" name="Picture 21">
              <a:extLst>
                <a:ext uri="{FF2B5EF4-FFF2-40B4-BE49-F238E27FC236}">
                  <a16:creationId xmlns:a16="http://schemas.microsoft.com/office/drawing/2014/main" id="{E9171D3D-0F03-A348-8533-7267B0AD920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046672"/>
              <a:ext cx="9144000" cy="2102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22">
              <a:extLst>
                <a:ext uri="{FF2B5EF4-FFF2-40B4-BE49-F238E27FC236}">
                  <a16:creationId xmlns:a16="http://schemas.microsoft.com/office/drawing/2014/main" id="{6F0989CC-63AA-FF4F-8651-CA403A8E660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4499992" cy="5143500"/>
            </a:xfrm>
            <a:prstGeom prst="rect">
              <a:avLst/>
            </a:prstGeom>
            <a:solidFill>
              <a:srgbClr val="005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 defTabSz="5143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Apple LiGothic Medium"/>
                  <a:cs typeface="Apple LiGothic Medium"/>
                </a:defRPr>
              </a:lvl1pPr>
              <a:lvl2pPr marL="742950" indent="-285750" defTabSz="5143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Apple LiGothic Medium"/>
                  <a:cs typeface="Apple LiGothic Medium"/>
                </a:defRPr>
              </a:lvl2pPr>
              <a:lvl3pPr marL="1143000" indent="-228600" defTabSz="5143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Apple LiGothic Medium"/>
                  <a:cs typeface="Apple LiGothic Medium"/>
                </a:defRPr>
              </a:lvl3pPr>
              <a:lvl4pPr marL="1600200" indent="-228600" defTabSz="5143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Apple LiGothic Medium"/>
                  <a:cs typeface="Apple LiGothic Medium"/>
                </a:defRPr>
              </a:lvl4pPr>
              <a:lvl5pPr marL="2057400" indent="-228600" defTabSz="5143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Apple LiGothic Medium"/>
                  <a:cs typeface="Apple LiGothic Medium"/>
                </a:defRPr>
              </a:lvl5pPr>
              <a:lvl6pPr marL="2514600" indent="-228600" defTabSz="5143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Apple LiGothic Medium"/>
                  <a:cs typeface="Apple LiGothic Medium"/>
                </a:defRPr>
              </a:lvl6pPr>
              <a:lvl7pPr marL="2971800" indent="-228600" defTabSz="5143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Apple LiGothic Medium"/>
                  <a:cs typeface="Apple LiGothic Medium"/>
                </a:defRPr>
              </a:lvl7pPr>
              <a:lvl8pPr marL="3429000" indent="-228600" defTabSz="5143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Apple LiGothic Medium"/>
                  <a:cs typeface="Apple LiGothic Medium"/>
                </a:defRPr>
              </a:lvl8pPr>
              <a:lvl9pPr marL="3886200" indent="-228600" defTabSz="5143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Apple LiGothic Medium"/>
                  <a:cs typeface="Apple LiGothic Medium"/>
                </a:defRPr>
              </a:lvl9pPr>
            </a:lstStyle>
            <a:p>
              <a:pPr algn="ctr" eaLnBrk="1" hangingPunct="1"/>
              <a:r>
                <a:rPr lang="en-US" altLang="en-US" sz="1400">
                  <a:solidFill>
                    <a:schemeClr val="bg1"/>
                  </a:solidFill>
                  <a:cs typeface="Arial" panose="020B0604020202020204" pitchFamily="34" charset="0"/>
                  <a:sym typeface="Arial" panose="020B0604020202020204" pitchFamily="34" charset="0"/>
                </a:rPr>
                <a:t>  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677F533-B6B0-2C45-BB9F-8AC3FD6E213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2000" y="4822435"/>
            <a:ext cx="699671" cy="234000"/>
            <a:chOff x="1741456" y="4513412"/>
            <a:chExt cx="1027381" cy="343600"/>
          </a:xfrm>
          <a:solidFill>
            <a:schemeClr val="bg1"/>
          </a:solidFill>
        </p:grpSpPr>
        <p:sp>
          <p:nvSpPr>
            <p:cNvPr id="8" name="Freeform: Shape 1">
              <a:extLst>
                <a:ext uri="{FF2B5EF4-FFF2-40B4-BE49-F238E27FC236}">
                  <a16:creationId xmlns:a16="http://schemas.microsoft.com/office/drawing/2014/main" id="{AEA8FDE2-BCB8-C447-81C6-451D7C204312}"/>
                </a:ext>
              </a:extLst>
            </p:cNvPr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2">
              <a:extLst>
                <a:ext uri="{FF2B5EF4-FFF2-40B4-BE49-F238E27FC236}">
                  <a16:creationId xmlns:a16="http://schemas.microsoft.com/office/drawing/2014/main" id="{76D2046D-90CA-7048-B00A-5CDEA9D8D240}"/>
                </a:ext>
              </a:extLst>
            </p:cNvPr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3">
              <a:extLst>
                <a:ext uri="{FF2B5EF4-FFF2-40B4-BE49-F238E27FC236}">
                  <a16:creationId xmlns:a16="http://schemas.microsoft.com/office/drawing/2014/main" id="{5C9C7D77-0260-3C47-A101-5C6ABAED6D55}"/>
                </a:ext>
              </a:extLst>
            </p:cNvPr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4">
              <a:extLst>
                <a:ext uri="{FF2B5EF4-FFF2-40B4-BE49-F238E27FC236}">
                  <a16:creationId xmlns:a16="http://schemas.microsoft.com/office/drawing/2014/main" id="{1E24A673-853D-134C-8C84-416394AC0A22}"/>
                </a:ext>
              </a:extLst>
            </p:cNvPr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5">
              <a:extLst>
                <a:ext uri="{FF2B5EF4-FFF2-40B4-BE49-F238E27FC236}">
                  <a16:creationId xmlns:a16="http://schemas.microsoft.com/office/drawing/2014/main" id="{065AFC87-2153-5C4C-BEF3-B8CF6A9F213B}"/>
                </a:ext>
              </a:extLst>
            </p:cNvPr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6">
              <a:extLst>
                <a:ext uri="{FF2B5EF4-FFF2-40B4-BE49-F238E27FC236}">
                  <a16:creationId xmlns:a16="http://schemas.microsoft.com/office/drawing/2014/main" id="{58877966-190A-514A-A81C-AC90D2BDB214}"/>
                </a:ext>
              </a:extLst>
            </p:cNvPr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7">
              <a:extLst>
                <a:ext uri="{FF2B5EF4-FFF2-40B4-BE49-F238E27FC236}">
                  <a16:creationId xmlns:a16="http://schemas.microsoft.com/office/drawing/2014/main" id="{0CAB8EB3-BDF8-8F45-B647-1F78B1D5B9E1}"/>
                </a:ext>
              </a:extLst>
            </p:cNvPr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8">
              <a:extLst>
                <a:ext uri="{FF2B5EF4-FFF2-40B4-BE49-F238E27FC236}">
                  <a16:creationId xmlns:a16="http://schemas.microsoft.com/office/drawing/2014/main" id="{1F65D055-95D5-2147-AE41-5624DBE89C54}"/>
                </a:ext>
              </a:extLst>
            </p:cNvPr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">
              <a:extLst>
                <a:ext uri="{FF2B5EF4-FFF2-40B4-BE49-F238E27FC236}">
                  <a16:creationId xmlns:a16="http://schemas.microsoft.com/office/drawing/2014/main" id="{CB6355DE-F8A7-1643-9014-3B74E8AF40CE}"/>
                </a:ext>
              </a:extLst>
            </p:cNvPr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10">
              <a:extLst>
                <a:ext uri="{FF2B5EF4-FFF2-40B4-BE49-F238E27FC236}">
                  <a16:creationId xmlns:a16="http://schemas.microsoft.com/office/drawing/2014/main" id="{F32EE030-E97E-F64C-B1EE-E78E07598803}"/>
                </a:ext>
              </a:extLst>
            </p:cNvPr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1">
              <a:extLst>
                <a:ext uri="{FF2B5EF4-FFF2-40B4-BE49-F238E27FC236}">
                  <a16:creationId xmlns:a16="http://schemas.microsoft.com/office/drawing/2014/main" id="{AD2AF83F-C3B1-4447-A4F9-AC9B063A6AB8}"/>
                </a:ext>
              </a:extLst>
            </p:cNvPr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03276" y="1347788"/>
            <a:ext cx="8535924" cy="285560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0928" indent="-223792">
              <a:lnSpc>
                <a:spcPct val="95000"/>
              </a:lnSpc>
              <a:spcBef>
                <a:spcPts val="1110"/>
              </a:spcBef>
              <a:buClrTx/>
              <a:buSzPct val="8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 marL="507895" indent="-215855">
              <a:lnSpc>
                <a:spcPct val="95000"/>
              </a:lnSpc>
              <a:spcBef>
                <a:spcPts val="450"/>
              </a:spcBef>
              <a:buClrTx/>
              <a:buSzPct val="8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cs typeface="CiscoSans ExtraLight"/>
              </a:defRPr>
            </a:lvl2pPr>
            <a:lvl3pPr marL="747558" indent="-171415">
              <a:buClrTx/>
              <a:buSzPct val="8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cs typeface="CiscoSans ExtraLight"/>
              </a:defRPr>
            </a:lvl3pPr>
            <a:lvl4pPr marL="911035" indent="-171415">
              <a:buClrTx/>
              <a:buSzPct val="8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cs typeface="CiscoSans ExtraLight"/>
              </a:defRPr>
            </a:lvl4pPr>
            <a:lvl5pPr marL="1082450" indent="-168240">
              <a:buClrTx/>
              <a:buSzPct val="8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016B2BE-73A3-433F-8137-932692FEE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lide Number Placeholder 1">
            <a:extLst>
              <a:ext uri="{FF2B5EF4-FFF2-40B4-BE49-F238E27FC236}">
                <a16:creationId xmlns:a16="http://schemas.microsoft.com/office/drawing/2014/main" id="{DA6C2FD5-BD7D-4546-810B-2220DBA751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FFFFFF">
                    <a:alpha val="60000"/>
                  </a:srgbClr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B95E30F0-592E-1445-AA94-82C58BB1826B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id="{35D85C8D-36FE-0745-B1EC-0BCD560EAEA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l">
              <a:defRPr lang="en-US" sz="600">
                <a:solidFill>
                  <a:schemeClr val="bg1">
                    <a:alpha val="60000"/>
                  </a:schemeClr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1017002227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sz="240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352925" y="1077913"/>
            <a:ext cx="8513064" cy="33988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2B3E64E2-EDB6-2B4E-BD81-AFB8BA6CE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FF1056F6-EEE7-3C45-BE49-F889C10CB18F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C93B2E16-E383-CF4D-9713-A48E662D800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2357531848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925" y="218947"/>
            <a:ext cx="8513064" cy="765432"/>
          </a:xfrm>
        </p:spPr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352925" y="1077913"/>
            <a:ext cx="8513064" cy="33988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D59A4A17-31E4-E149-A1EA-DFD9CCA16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 defTabSz="685800" fontAlgn="auto">
              <a:spcBef>
                <a:spcPts val="0"/>
              </a:spcBef>
              <a:spcAft>
                <a:spcPts val="0"/>
              </a:spcAft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08CD4D79-CBB6-0046-803E-FDE2248ECD4A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8CFE12EE-5E47-1943-8FCF-2E1B92F9DDC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 algn="l">
              <a:defRPr lang="en-US" sz="600">
                <a:solidFill>
                  <a:srgbClr val="000000"/>
                </a:solidFill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918328168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51.xml"/><Relationship Id="rId26" Type="http://schemas.openxmlformats.org/officeDocument/2006/relationships/slideLayout" Target="../slideLayouts/slideLayout59.xml"/><Relationship Id="rId3" Type="http://schemas.openxmlformats.org/officeDocument/2006/relationships/slideLayout" Target="../slideLayouts/slideLayout36.xml"/><Relationship Id="rId21" Type="http://schemas.openxmlformats.org/officeDocument/2006/relationships/slideLayout" Target="../slideLayouts/slideLayout54.xml"/><Relationship Id="rId34" Type="http://schemas.openxmlformats.org/officeDocument/2006/relationships/theme" Target="../theme/theme2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50.xml"/><Relationship Id="rId25" Type="http://schemas.openxmlformats.org/officeDocument/2006/relationships/slideLayout" Target="../slideLayouts/slideLayout58.xml"/><Relationship Id="rId33" Type="http://schemas.openxmlformats.org/officeDocument/2006/relationships/slideLayout" Target="../slideLayouts/slideLayout66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53.xml"/><Relationship Id="rId29" Type="http://schemas.openxmlformats.org/officeDocument/2006/relationships/slideLayout" Target="../slideLayouts/slideLayout62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24" Type="http://schemas.openxmlformats.org/officeDocument/2006/relationships/slideLayout" Target="../slideLayouts/slideLayout57.xml"/><Relationship Id="rId32" Type="http://schemas.openxmlformats.org/officeDocument/2006/relationships/slideLayout" Target="../slideLayouts/slideLayout65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23" Type="http://schemas.openxmlformats.org/officeDocument/2006/relationships/slideLayout" Target="../slideLayouts/slideLayout56.xml"/><Relationship Id="rId28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52.xml"/><Relationship Id="rId31" Type="http://schemas.openxmlformats.org/officeDocument/2006/relationships/slideLayout" Target="../slideLayouts/slideLayout64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55.xml"/><Relationship Id="rId27" Type="http://schemas.openxmlformats.org/officeDocument/2006/relationships/slideLayout" Target="../slideLayouts/slideLayout60.xml"/><Relationship Id="rId30" Type="http://schemas.openxmlformats.org/officeDocument/2006/relationships/slideLayout" Target="../slideLayouts/slideLayout63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36A1F7-B62D-BB4A-8FA8-9E4FB7305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22875" y="4946650"/>
            <a:ext cx="715963" cy="153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 defTabSz="610744" eaLnBrk="1" fontAlgn="auto" hangingPunct="1">
              <a:spcBef>
                <a:spcPts val="0"/>
              </a:spcBef>
              <a:spcAft>
                <a:spcPts val="0"/>
              </a:spcAft>
              <a:defRPr lang="en-US" sz="600">
                <a:solidFill>
                  <a:srgbClr val="000000"/>
                </a:solidFill>
                <a:latin typeface="+mn-lt"/>
                <a:ea typeface="ＭＳ Ｐゴシック" charset="0"/>
                <a:cs typeface="CiscoSans Thin"/>
              </a:defRPr>
            </a:lvl1pPr>
          </a:lstStyle>
          <a:p>
            <a:pPr>
              <a:defRPr/>
            </a:pPr>
            <a:r>
              <a:t>TECDEV-4500</a:t>
            </a: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C45412C7-F9EE-A849-ADE6-0EA9A9063411}"/>
              </a:ext>
            </a:extLst>
          </p:cNvPr>
          <p:cNvSpPr>
            <a:spLocks noGrp="1" noChangeArrowheads="1"/>
          </p:cNvSpPr>
          <p:nvPr userDrawn="1">
            <p:ph type="title"/>
          </p:nvPr>
        </p:nvSpPr>
        <p:spPr bwMode="auto">
          <a:xfrm>
            <a:off x="357188" y="217488"/>
            <a:ext cx="8512175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Arial" panose="020B0604020202020204" pitchFamily="34" charset="0"/>
              </a:rPr>
              <a:t>Slide Title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F2D7AD1C-D2B1-CD4B-9E16-BB7226F0D624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357188" y="1079500"/>
            <a:ext cx="8512175" cy="330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Arial" panose="020B0604020202020204" pitchFamily="34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Arial" panose="020B0604020202020204" pitchFamily="34" charset="0"/>
              </a:rPr>
              <a:t>Second level</a:t>
            </a:r>
          </a:p>
          <a:p>
            <a:pPr lvl="2"/>
            <a:r>
              <a:rPr lang="en-US" altLang="en-US">
                <a:sym typeface="Arial" panose="020B0604020202020204" pitchFamily="34" charset="0"/>
              </a:rPr>
              <a:t>Third level</a:t>
            </a:r>
          </a:p>
          <a:p>
            <a:pPr lvl="3"/>
            <a:r>
              <a:rPr lang="en-US" altLang="en-US">
                <a:sym typeface="Arial" panose="020B0604020202020204" pitchFamily="34" charset="0"/>
              </a:rPr>
              <a:t>Fourth level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DAEE85-4062-7F49-B042-37F5AD1D41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08988" y="4884738"/>
            <a:ext cx="36036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457200" eaLnBrk="1" hangingPunct="1">
              <a:defRPr lang="en-US" sz="600" kern="120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>
              <a:defRPr/>
            </a:pPr>
            <a:fld id="{F3059B12-0039-A148-822F-0D9E74FF23CE}" type="slidenum">
              <a:rPr/>
              <a:pPr>
                <a:defRPr/>
              </a:pPr>
              <a:t>‹#›</a:t>
            </a:fld>
            <a:endParaRPr dirty="0"/>
          </a:p>
        </p:txBody>
      </p:sp>
      <p:sp>
        <p:nvSpPr>
          <p:cNvPr id="1030" name="Rectangle 4">
            <a:extLst>
              <a:ext uri="{FF2B5EF4-FFF2-40B4-BE49-F238E27FC236}">
                <a16:creationId xmlns:a16="http://schemas.microsoft.com/office/drawing/2014/main" id="{3BEA5554-8708-934B-AFA4-A3EE4596E21F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5984875" y="4946650"/>
            <a:ext cx="2473325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1586" tIns="30792" rIns="61586" bIns="30792" anchor="b">
            <a:spAutoFit/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algn="r" eaLnBrk="1" hangingPunct="1"/>
            <a:r>
              <a:rPr lang="en-US"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© 2018  Cisco and/or its affiliates. All rights reserved.   Cisco Public</a:t>
            </a:r>
          </a:p>
        </p:txBody>
      </p:sp>
      <p:grpSp>
        <p:nvGrpSpPr>
          <p:cNvPr id="1031" name="Group 4">
            <a:extLst>
              <a:ext uri="{FF2B5EF4-FFF2-40B4-BE49-F238E27FC236}">
                <a16:creationId xmlns:a16="http://schemas.microsoft.com/office/drawing/2014/main" id="{672B1F50-9EE9-A54A-9C89-22C49588644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252413" y="4824413"/>
            <a:ext cx="698500" cy="233362"/>
            <a:chOff x="1741456" y="4513412"/>
            <a:chExt cx="1027381" cy="343600"/>
          </a:xfrm>
        </p:grpSpPr>
        <p:sp>
          <p:nvSpPr>
            <p:cNvPr id="10" name="Freeform: Shape 1">
              <a:extLst>
                <a:ext uri="{FF2B5EF4-FFF2-40B4-BE49-F238E27FC236}">
                  <a16:creationId xmlns:a16="http://schemas.microsoft.com/office/drawing/2014/main" id="{51FEA6C4-702E-C348-8571-4DEB6283E105}"/>
                </a:ext>
              </a:extLst>
            </p:cNvPr>
            <p:cNvSpPr/>
            <p:nvPr/>
          </p:nvSpPr>
          <p:spPr>
            <a:xfrm>
              <a:off x="2624070" y="4513412"/>
              <a:ext cx="144767" cy="343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2">
              <a:extLst>
                <a:ext uri="{FF2B5EF4-FFF2-40B4-BE49-F238E27FC236}">
                  <a16:creationId xmlns:a16="http://schemas.microsoft.com/office/drawing/2014/main" id="{F153DA5E-AA7C-9845-AF80-E7AB76AC070A}"/>
                </a:ext>
              </a:extLst>
            </p:cNvPr>
            <p:cNvSpPr/>
            <p:nvPr/>
          </p:nvSpPr>
          <p:spPr>
            <a:xfrm>
              <a:off x="2243471" y="4550811"/>
              <a:ext cx="81724" cy="30620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3">
              <a:extLst>
                <a:ext uri="{FF2B5EF4-FFF2-40B4-BE49-F238E27FC236}">
                  <a16:creationId xmlns:a16="http://schemas.microsoft.com/office/drawing/2014/main" id="{36A9123A-ACAB-0646-BA0E-10A067FC698E}"/>
                </a:ext>
              </a:extLst>
            </p:cNvPr>
            <p:cNvSpPr/>
            <p:nvPr/>
          </p:nvSpPr>
          <p:spPr>
            <a:xfrm>
              <a:off x="2308850" y="4611584"/>
              <a:ext cx="81724" cy="24542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4">
              <a:extLst>
                <a:ext uri="{FF2B5EF4-FFF2-40B4-BE49-F238E27FC236}">
                  <a16:creationId xmlns:a16="http://schemas.microsoft.com/office/drawing/2014/main" id="{E7854BA3-076F-3D4B-B443-BDD643578D4D}"/>
                </a:ext>
              </a:extLst>
            </p:cNvPr>
            <p:cNvSpPr/>
            <p:nvPr/>
          </p:nvSpPr>
          <p:spPr>
            <a:xfrm>
              <a:off x="2385904" y="4639633"/>
              <a:ext cx="175121" cy="2173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5">
              <a:extLst>
                <a:ext uri="{FF2B5EF4-FFF2-40B4-BE49-F238E27FC236}">
                  <a16:creationId xmlns:a16="http://schemas.microsoft.com/office/drawing/2014/main" id="{2680D9ED-5B53-F842-A9CA-248FC246FB4E}"/>
                </a:ext>
              </a:extLst>
            </p:cNvPr>
            <p:cNvSpPr/>
            <p:nvPr/>
          </p:nvSpPr>
          <p:spPr>
            <a:xfrm>
              <a:off x="2518996" y="4655994"/>
              <a:ext cx="123753" cy="20101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6">
              <a:extLst>
                <a:ext uri="{FF2B5EF4-FFF2-40B4-BE49-F238E27FC236}">
                  <a16:creationId xmlns:a16="http://schemas.microsoft.com/office/drawing/2014/main" id="{45322632-17BD-6D4E-BF7D-75844AD768B1}"/>
                </a:ext>
              </a:extLst>
            </p:cNvPr>
            <p:cNvSpPr/>
            <p:nvPr/>
          </p:nvSpPr>
          <p:spPr>
            <a:xfrm>
              <a:off x="1741456" y="4719105"/>
              <a:ext cx="121418" cy="13790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7">
              <a:extLst>
                <a:ext uri="{FF2B5EF4-FFF2-40B4-BE49-F238E27FC236}">
                  <a16:creationId xmlns:a16="http://schemas.microsoft.com/office/drawing/2014/main" id="{345B5671-7E7D-E946-AB44-F74888C5D6DB}"/>
                </a:ext>
              </a:extLst>
            </p:cNvPr>
            <p:cNvSpPr/>
            <p:nvPr/>
          </p:nvSpPr>
          <p:spPr>
            <a:xfrm>
              <a:off x="1876883" y="4721442"/>
              <a:ext cx="28019" cy="2337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8">
              <a:extLst>
                <a:ext uri="{FF2B5EF4-FFF2-40B4-BE49-F238E27FC236}">
                  <a16:creationId xmlns:a16="http://schemas.microsoft.com/office/drawing/2014/main" id="{CA4EC6E2-4C25-AF4C-8657-8ADA2C738D09}"/>
                </a:ext>
              </a:extLst>
            </p:cNvPr>
            <p:cNvSpPr/>
            <p:nvPr/>
          </p:nvSpPr>
          <p:spPr>
            <a:xfrm>
              <a:off x="1876883" y="4758840"/>
              <a:ext cx="28019" cy="9349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">
              <a:extLst>
                <a:ext uri="{FF2B5EF4-FFF2-40B4-BE49-F238E27FC236}">
                  <a16:creationId xmlns:a16="http://schemas.microsoft.com/office/drawing/2014/main" id="{0F0C4FF6-84D6-BC46-A40E-9086E625E619}"/>
                </a:ext>
              </a:extLst>
            </p:cNvPr>
            <p:cNvSpPr/>
            <p:nvPr/>
          </p:nvSpPr>
          <p:spPr>
            <a:xfrm>
              <a:off x="1914243" y="4756504"/>
              <a:ext cx="91063" cy="10050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0">
              <a:extLst>
                <a:ext uri="{FF2B5EF4-FFF2-40B4-BE49-F238E27FC236}">
                  <a16:creationId xmlns:a16="http://schemas.microsoft.com/office/drawing/2014/main" id="{C1CA7076-7EC7-8C41-98BD-5DBC83992BCC}"/>
                </a:ext>
              </a:extLst>
            </p:cNvPr>
            <p:cNvSpPr/>
            <p:nvPr/>
          </p:nvSpPr>
          <p:spPr>
            <a:xfrm>
              <a:off x="2012311" y="4756504"/>
              <a:ext cx="98068" cy="10050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1">
              <a:extLst>
                <a:ext uri="{FF2B5EF4-FFF2-40B4-BE49-F238E27FC236}">
                  <a16:creationId xmlns:a16="http://schemas.microsoft.com/office/drawing/2014/main" id="{AE4B1E34-998C-C94D-B773-366BED4EAA1E}"/>
                </a:ext>
              </a:extLst>
            </p:cNvPr>
            <p:cNvSpPr/>
            <p:nvPr/>
          </p:nvSpPr>
          <p:spPr>
            <a:xfrm>
              <a:off x="2117383" y="4756504"/>
              <a:ext cx="100404" cy="10050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wrap="none" lIns="90000" tIns="45000" rIns="90000" bIns="45000" anchor="ctr" anchorCtr="1" compatLnSpc="0"/>
            <a:lstStyle/>
            <a:p>
              <a:pPr eaLnBrk="1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  <p:sldLayoutId id="2147483772" r:id="rId18"/>
    <p:sldLayoutId id="2147483773" r:id="rId19"/>
    <p:sldLayoutId id="2147483774" r:id="rId20"/>
    <p:sldLayoutId id="2147483775" r:id="rId21"/>
    <p:sldLayoutId id="2147483776" r:id="rId22"/>
    <p:sldLayoutId id="2147483777" r:id="rId23"/>
    <p:sldLayoutId id="2147483778" r:id="rId24"/>
    <p:sldLayoutId id="2147483779" r:id="rId25"/>
    <p:sldLayoutId id="2147483780" r:id="rId26"/>
    <p:sldLayoutId id="2147483781" r:id="rId27"/>
    <p:sldLayoutId id="2147483782" r:id="rId28"/>
    <p:sldLayoutId id="2147483783" r:id="rId29"/>
    <p:sldLayoutId id="2147483784" r:id="rId30"/>
    <p:sldLayoutId id="2147483785" r:id="rId31"/>
    <p:sldLayoutId id="2147483786" r:id="rId32"/>
    <p:sldLayoutId id="2147483787" r:id="rId33"/>
  </p:sldLayoutIdLst>
  <p:transition spd="med">
    <p:fade/>
  </p:transition>
  <p:hf hdr="0" dt="0"/>
  <p:txStyles>
    <p:titleStyle>
      <a:lvl1pPr marL="4763" indent="-476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2400" kern="1200" dirty="0">
          <a:solidFill>
            <a:srgbClr val="005073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marL="4763" indent="-476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rgbClr val="005073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anose="020B0604020202020204" pitchFamily="34" charset="0"/>
        </a:defRPr>
      </a:lvl2pPr>
      <a:lvl3pPr marL="4763" indent="-476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rgbClr val="005073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anose="020B0604020202020204" pitchFamily="34" charset="0"/>
        </a:defRPr>
      </a:lvl3pPr>
      <a:lvl4pPr marL="4763" indent="-476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rgbClr val="005073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anose="020B0604020202020204" pitchFamily="34" charset="0"/>
        </a:defRPr>
      </a:lvl4pPr>
      <a:lvl5pPr marL="4763" indent="-476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>
          <a:solidFill>
            <a:srgbClr val="005073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anose="020B0604020202020204" pitchFamily="34" charset="0"/>
        </a:defRPr>
      </a:lvl5pPr>
      <a:lvl6pPr marL="26342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1EB9E4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-107" charset="0"/>
        </a:defRPr>
      </a:lvl6pPr>
      <a:lvl7pPr marL="52060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1EB9E4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-107" charset="0"/>
        </a:defRPr>
      </a:lvl7pPr>
      <a:lvl8pPr marL="77777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1EB9E4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-107" charset="0"/>
        </a:defRPr>
      </a:lvl8pPr>
      <a:lvl9pPr marL="103495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1EB9E4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-107" charset="0"/>
        </a:defRPr>
      </a:lvl9pPr>
    </p:titleStyle>
    <p:bodyStyle>
      <a:lvl1pPr marL="187325" indent="-185738" algn="l" rtl="0" eaLnBrk="1" fontAlgn="base" hangingPunct="1">
        <a:lnSpc>
          <a:spcPct val="90000"/>
        </a:lnSpc>
        <a:spcBef>
          <a:spcPts val="1200"/>
        </a:spcBef>
        <a:spcAft>
          <a:spcPct val="0"/>
        </a:spcAft>
        <a:buSzPct val="80000"/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385763" indent="-193675" algn="l" rtl="0" eaLnBrk="1" fontAlgn="base" hangingPunct="1">
        <a:lnSpc>
          <a:spcPct val="90000"/>
        </a:lnSpc>
        <a:spcBef>
          <a:spcPts val="400"/>
        </a:spcBef>
        <a:spcAft>
          <a:spcPct val="0"/>
        </a:spcAft>
        <a:buSzPct val="80000"/>
        <a:buFont typeface="Arial" panose="020B0604020202020204" pitchFamily="34" charset="0"/>
        <a:buChar char="•"/>
        <a:defRPr sz="16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546100" indent="-158750" algn="l" rtl="0" eaLnBrk="1" fontAlgn="base" hangingPunct="1">
        <a:lnSpc>
          <a:spcPct val="90000"/>
        </a:lnSpc>
        <a:spcBef>
          <a:spcPts val="200"/>
        </a:spcBef>
        <a:spcAft>
          <a:spcPct val="0"/>
        </a:spcAft>
        <a:buSzPct val="80000"/>
        <a:buFont typeface="Arial" panose="020B0604020202020204" pitchFamily="34" charset="0"/>
        <a:buChar char="•"/>
        <a:defRPr sz="14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704850" indent="-158750" algn="l" rtl="0" eaLnBrk="1" fontAlgn="base" hangingPunct="1">
        <a:lnSpc>
          <a:spcPct val="90000"/>
        </a:lnSpc>
        <a:spcBef>
          <a:spcPts val="200"/>
        </a:spcBef>
        <a:spcAft>
          <a:spcPct val="0"/>
        </a:spcAft>
        <a:buSzPct val="80000"/>
        <a:buFont typeface="Arial" panose="020B0604020202020204" pitchFamily="34" charset="0"/>
        <a:buChar char="•"/>
        <a:defRPr sz="14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773113" indent="-66675" algn="l" rtl="0" eaLnBrk="1" fontAlgn="base" hangingPunct="1">
        <a:lnSpc>
          <a:spcPct val="95000"/>
        </a:lnSpc>
        <a:spcBef>
          <a:spcPts val="675"/>
        </a:spcBef>
        <a:spcAft>
          <a:spcPct val="0"/>
        </a:spcAft>
        <a:buClr>
          <a:srgbClr val="FFFFFF"/>
        </a:buClr>
        <a:buSzPct val="100000"/>
        <a:buFont typeface="Arial" panose="020B0604020202020204" pitchFamily="34" charset="0"/>
        <a:buChar char="»"/>
        <a:defRPr>
          <a:solidFill>
            <a:schemeClr val="tx2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1416248" indent="-128588" algn="l" rtl="0" eaLnBrk="1" fontAlgn="base" hangingPunct="1">
        <a:lnSpc>
          <a:spcPct val="95000"/>
        </a:lnSpc>
        <a:spcBef>
          <a:spcPts val="1013"/>
        </a:spcBef>
        <a:spcAft>
          <a:spcPct val="0"/>
        </a:spcAft>
        <a:buClr>
          <a:srgbClr val="FFFFFF"/>
        </a:buClr>
        <a:buSzPct val="100000"/>
        <a:buFont typeface="Arial" pitchFamily="-107" charset="0"/>
        <a:buChar char="»"/>
        <a:defRPr>
          <a:solidFill>
            <a:schemeClr val="tx1"/>
          </a:solidFill>
          <a:latin typeface="+mn-lt"/>
          <a:ea typeface="+mn-ea"/>
          <a:cs typeface="+mn-cs"/>
          <a:sym typeface="Arial" pitchFamily="-107" charset="0"/>
        </a:defRPr>
      </a:lvl6pPr>
      <a:lvl7pPr marL="1673423" indent="-128588" algn="l" rtl="0" eaLnBrk="1" fontAlgn="base" hangingPunct="1">
        <a:lnSpc>
          <a:spcPct val="95000"/>
        </a:lnSpc>
        <a:spcBef>
          <a:spcPts val="1013"/>
        </a:spcBef>
        <a:spcAft>
          <a:spcPct val="0"/>
        </a:spcAft>
        <a:buClr>
          <a:srgbClr val="FFFFFF"/>
        </a:buClr>
        <a:buSzPct val="100000"/>
        <a:buFont typeface="Arial" pitchFamily="-107" charset="0"/>
        <a:buChar char="»"/>
        <a:defRPr>
          <a:solidFill>
            <a:schemeClr val="tx1"/>
          </a:solidFill>
          <a:latin typeface="+mn-lt"/>
          <a:ea typeface="+mn-ea"/>
          <a:cs typeface="+mn-cs"/>
          <a:sym typeface="Arial" pitchFamily="-107" charset="0"/>
        </a:defRPr>
      </a:lvl7pPr>
      <a:lvl8pPr marL="1930598" indent="-128588" algn="l" rtl="0" eaLnBrk="1" fontAlgn="base" hangingPunct="1">
        <a:lnSpc>
          <a:spcPct val="95000"/>
        </a:lnSpc>
        <a:spcBef>
          <a:spcPts val="1013"/>
        </a:spcBef>
        <a:spcAft>
          <a:spcPct val="0"/>
        </a:spcAft>
        <a:buClr>
          <a:srgbClr val="FFFFFF"/>
        </a:buClr>
        <a:buSzPct val="100000"/>
        <a:buFont typeface="Arial" pitchFamily="-107" charset="0"/>
        <a:buChar char="»"/>
        <a:defRPr>
          <a:solidFill>
            <a:schemeClr val="tx1"/>
          </a:solidFill>
          <a:latin typeface="+mn-lt"/>
          <a:ea typeface="+mn-ea"/>
          <a:cs typeface="+mn-cs"/>
          <a:sym typeface="Arial" pitchFamily="-107" charset="0"/>
        </a:defRPr>
      </a:lvl8pPr>
      <a:lvl9pPr marL="2187773" indent="-128588" algn="l" rtl="0" eaLnBrk="1" fontAlgn="base" hangingPunct="1">
        <a:lnSpc>
          <a:spcPct val="95000"/>
        </a:lnSpc>
        <a:spcBef>
          <a:spcPts val="1013"/>
        </a:spcBef>
        <a:spcAft>
          <a:spcPct val="0"/>
        </a:spcAft>
        <a:buClr>
          <a:srgbClr val="FFFFFF"/>
        </a:buClr>
        <a:buSzPct val="100000"/>
        <a:buFont typeface="Arial" pitchFamily="-107" charset="0"/>
        <a:buChar char="»"/>
        <a:defRPr>
          <a:solidFill>
            <a:schemeClr val="tx1"/>
          </a:solidFill>
          <a:latin typeface="+mn-lt"/>
          <a:ea typeface="+mn-ea"/>
          <a:cs typeface="+mn-cs"/>
          <a:sym typeface="Arial" pitchFamily="-107" charset="0"/>
        </a:defRPr>
      </a:lvl9pPr>
    </p:bodyStyle>
    <p:otherStyle>
      <a:defPPr>
        <a:defRPr lang="en-US"/>
      </a:defPPr>
      <a:lvl1pPr marL="0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22533" y="4946904"/>
            <a:ext cx="716863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6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610744"/>
            <a:r>
              <a:rPr lang="en-US">
                <a:ea typeface="ＭＳ Ｐゴシック" charset="0"/>
              </a:rPr>
              <a:t>Presentation ID</a:t>
            </a:r>
            <a:endParaRPr lang="en-US" dirty="0">
              <a:ea typeface="ＭＳ Ｐゴシック" charset="0"/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 userDrawn="1">
            <p:ph type="title"/>
          </p:nvPr>
        </p:nvSpPr>
        <p:spPr bwMode="auto">
          <a:xfrm>
            <a:off x="356616" y="217715"/>
            <a:ext cx="8513064" cy="765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" pitchFamily="34" charset="0"/>
              </a:rPr>
              <a:t>Slide Title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356616" y="1079426"/>
            <a:ext cx="8513064" cy="3301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409709" y="4884989"/>
            <a:ext cx="359666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6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</a:pPr>
            <a:fld id="{96A97DD0-5BE7-4856-A2A9-C42C6688E607}" type="slidenum">
              <a:rPr/>
              <a:pPr defTabSz="4572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dirty="0"/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985510" y="4946904"/>
            <a:ext cx="2472136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r" defTabSz="610744"/>
            <a:r>
              <a:rPr lang="en-US" sz="600" dirty="0">
                <a:solidFill>
                  <a:srgbClr val="000000"/>
                </a:solidFill>
                <a:ea typeface="ＭＳ Ｐゴシック" charset="0"/>
                <a:cs typeface="CiscoSans Thin"/>
              </a:rPr>
              <a:t>© 2018  Cisco and/or its affiliates. All rights reserved.   Cisco Public</a:t>
            </a:r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252000" y="4824000"/>
            <a:ext cx="699671" cy="234000"/>
            <a:chOff x="1741456" y="4513412"/>
            <a:chExt cx="1027381" cy="343600"/>
          </a:xfrm>
        </p:grpSpPr>
        <p:sp>
          <p:nvSpPr>
            <p:cNvPr id="10" name="Freeform: Shape 1"/>
            <p:cNvSpPr/>
            <p:nvPr/>
          </p:nvSpPr>
          <p:spPr>
            <a:xfrm>
              <a:off x="2624973" y="4513412"/>
              <a:ext cx="143864" cy="3430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8" h="1806">
                  <a:moveTo>
                    <a:pt x="242" y="829"/>
                  </a:moveTo>
                  <a:cubicBezTo>
                    <a:pt x="215" y="896"/>
                    <a:pt x="204" y="941"/>
                    <a:pt x="204" y="964"/>
                  </a:cubicBezTo>
                  <a:cubicBezTo>
                    <a:pt x="183" y="999"/>
                    <a:pt x="175" y="1070"/>
                    <a:pt x="175" y="1097"/>
                  </a:cubicBezTo>
                  <a:lnTo>
                    <a:pt x="175" y="1129"/>
                  </a:lnTo>
                  <a:lnTo>
                    <a:pt x="223" y="1208"/>
                  </a:lnTo>
                  <a:cubicBezTo>
                    <a:pt x="250" y="1245"/>
                    <a:pt x="218" y="1258"/>
                    <a:pt x="292" y="1282"/>
                  </a:cubicBezTo>
                  <a:cubicBezTo>
                    <a:pt x="318" y="1282"/>
                    <a:pt x="340" y="1261"/>
                    <a:pt x="353" y="1221"/>
                  </a:cubicBezTo>
                  <a:lnTo>
                    <a:pt x="353" y="1208"/>
                  </a:lnTo>
                  <a:cubicBezTo>
                    <a:pt x="353" y="1113"/>
                    <a:pt x="387" y="978"/>
                    <a:pt x="419" y="888"/>
                  </a:cubicBezTo>
                  <a:cubicBezTo>
                    <a:pt x="419" y="845"/>
                    <a:pt x="456" y="718"/>
                    <a:pt x="588" y="406"/>
                  </a:cubicBezTo>
                  <a:cubicBezTo>
                    <a:pt x="588" y="371"/>
                    <a:pt x="618" y="308"/>
                    <a:pt x="678" y="210"/>
                  </a:cubicBezTo>
                  <a:cubicBezTo>
                    <a:pt x="729" y="125"/>
                    <a:pt x="742" y="138"/>
                    <a:pt x="758" y="128"/>
                  </a:cubicBezTo>
                  <a:lnTo>
                    <a:pt x="758" y="80"/>
                  </a:lnTo>
                  <a:lnTo>
                    <a:pt x="739" y="61"/>
                  </a:lnTo>
                  <a:cubicBezTo>
                    <a:pt x="739" y="61"/>
                    <a:pt x="721" y="43"/>
                    <a:pt x="671" y="22"/>
                  </a:cubicBezTo>
                  <a:cubicBezTo>
                    <a:pt x="671" y="22"/>
                    <a:pt x="620" y="0"/>
                    <a:pt x="604" y="0"/>
                  </a:cubicBezTo>
                  <a:cubicBezTo>
                    <a:pt x="588" y="0"/>
                    <a:pt x="557" y="32"/>
                    <a:pt x="530" y="93"/>
                  </a:cubicBezTo>
                  <a:close/>
                  <a:moveTo>
                    <a:pt x="14" y="1738"/>
                  </a:moveTo>
                  <a:cubicBezTo>
                    <a:pt x="14" y="1772"/>
                    <a:pt x="-18" y="1783"/>
                    <a:pt x="16" y="1806"/>
                  </a:cubicBezTo>
                  <a:lnTo>
                    <a:pt x="77" y="1806"/>
                  </a:lnTo>
                  <a:cubicBezTo>
                    <a:pt x="144" y="1775"/>
                    <a:pt x="167" y="1716"/>
                    <a:pt x="252" y="1528"/>
                  </a:cubicBezTo>
                  <a:lnTo>
                    <a:pt x="252" y="1486"/>
                  </a:lnTo>
                  <a:cubicBezTo>
                    <a:pt x="252" y="1460"/>
                    <a:pt x="273" y="1446"/>
                    <a:pt x="218" y="1412"/>
                  </a:cubicBezTo>
                  <a:lnTo>
                    <a:pt x="202" y="1412"/>
                  </a:lnTo>
                  <a:cubicBezTo>
                    <a:pt x="93" y="1409"/>
                    <a:pt x="67" y="1465"/>
                    <a:pt x="14" y="168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2"/>
            <p:cNvSpPr/>
            <p:nvPr/>
          </p:nvSpPr>
          <p:spPr>
            <a:xfrm>
              <a:off x="2244124" y="4551801"/>
              <a:ext cx="81339" cy="304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602">
                  <a:moveTo>
                    <a:pt x="244" y="1533"/>
                  </a:moveTo>
                  <a:cubicBezTo>
                    <a:pt x="209" y="1533"/>
                    <a:pt x="199" y="1483"/>
                    <a:pt x="183" y="1329"/>
                  </a:cubicBezTo>
                  <a:cubicBezTo>
                    <a:pt x="201" y="1064"/>
                    <a:pt x="223" y="884"/>
                    <a:pt x="241" y="789"/>
                  </a:cubicBezTo>
                  <a:cubicBezTo>
                    <a:pt x="323" y="384"/>
                    <a:pt x="307" y="458"/>
                    <a:pt x="366" y="320"/>
                  </a:cubicBezTo>
                  <a:cubicBezTo>
                    <a:pt x="424" y="180"/>
                    <a:pt x="429" y="161"/>
                    <a:pt x="429" y="119"/>
                  </a:cubicBezTo>
                  <a:cubicBezTo>
                    <a:pt x="429" y="71"/>
                    <a:pt x="376" y="32"/>
                    <a:pt x="268" y="0"/>
                  </a:cubicBezTo>
                  <a:lnTo>
                    <a:pt x="260" y="0"/>
                  </a:lnTo>
                  <a:lnTo>
                    <a:pt x="257" y="2"/>
                  </a:lnTo>
                  <a:cubicBezTo>
                    <a:pt x="257" y="2"/>
                    <a:pt x="254" y="5"/>
                    <a:pt x="241" y="63"/>
                  </a:cubicBezTo>
                  <a:lnTo>
                    <a:pt x="209" y="201"/>
                  </a:lnTo>
                  <a:cubicBezTo>
                    <a:pt x="130" y="535"/>
                    <a:pt x="127" y="564"/>
                    <a:pt x="109" y="614"/>
                  </a:cubicBezTo>
                  <a:cubicBezTo>
                    <a:pt x="-8" y="1138"/>
                    <a:pt x="0" y="1213"/>
                    <a:pt x="0" y="1340"/>
                  </a:cubicBezTo>
                  <a:cubicBezTo>
                    <a:pt x="5" y="1385"/>
                    <a:pt x="27" y="1432"/>
                    <a:pt x="66" y="1483"/>
                  </a:cubicBezTo>
                  <a:cubicBezTo>
                    <a:pt x="146" y="1562"/>
                    <a:pt x="212" y="1602"/>
                    <a:pt x="257" y="1602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3"/>
            <p:cNvSpPr/>
            <p:nvPr/>
          </p:nvSpPr>
          <p:spPr>
            <a:xfrm>
              <a:off x="2307789" y="4611664"/>
              <a:ext cx="82479" cy="2445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" h="1288">
                  <a:moveTo>
                    <a:pt x="270" y="204"/>
                  </a:moveTo>
                  <a:lnTo>
                    <a:pt x="294" y="212"/>
                  </a:lnTo>
                  <a:cubicBezTo>
                    <a:pt x="331" y="206"/>
                    <a:pt x="379" y="164"/>
                    <a:pt x="435" y="82"/>
                  </a:cubicBezTo>
                  <a:lnTo>
                    <a:pt x="432" y="71"/>
                  </a:lnTo>
                  <a:cubicBezTo>
                    <a:pt x="429" y="45"/>
                    <a:pt x="395" y="21"/>
                    <a:pt x="329" y="0"/>
                  </a:cubicBezTo>
                  <a:lnTo>
                    <a:pt x="321" y="0"/>
                  </a:lnTo>
                  <a:cubicBezTo>
                    <a:pt x="302" y="3"/>
                    <a:pt x="284" y="69"/>
                    <a:pt x="270" y="204"/>
                  </a:cubicBezTo>
                  <a:close/>
                  <a:moveTo>
                    <a:pt x="210" y="1218"/>
                  </a:moveTo>
                  <a:lnTo>
                    <a:pt x="199" y="1189"/>
                  </a:lnTo>
                  <a:cubicBezTo>
                    <a:pt x="194" y="1048"/>
                    <a:pt x="194" y="956"/>
                    <a:pt x="204" y="913"/>
                  </a:cubicBezTo>
                  <a:lnTo>
                    <a:pt x="194" y="884"/>
                  </a:lnTo>
                  <a:cubicBezTo>
                    <a:pt x="191" y="829"/>
                    <a:pt x="196" y="800"/>
                    <a:pt x="207" y="800"/>
                  </a:cubicBezTo>
                  <a:cubicBezTo>
                    <a:pt x="220" y="712"/>
                    <a:pt x="236" y="662"/>
                    <a:pt x="249" y="651"/>
                  </a:cubicBezTo>
                  <a:cubicBezTo>
                    <a:pt x="255" y="590"/>
                    <a:pt x="286" y="511"/>
                    <a:pt x="347" y="413"/>
                  </a:cubicBezTo>
                  <a:cubicBezTo>
                    <a:pt x="345" y="381"/>
                    <a:pt x="281" y="341"/>
                    <a:pt x="165" y="291"/>
                  </a:cubicBezTo>
                  <a:cubicBezTo>
                    <a:pt x="133" y="294"/>
                    <a:pt x="106" y="360"/>
                    <a:pt x="82" y="484"/>
                  </a:cubicBezTo>
                  <a:cubicBezTo>
                    <a:pt x="16" y="768"/>
                    <a:pt x="-10" y="969"/>
                    <a:pt x="3" y="1086"/>
                  </a:cubicBezTo>
                  <a:cubicBezTo>
                    <a:pt x="14" y="1168"/>
                    <a:pt x="24" y="1207"/>
                    <a:pt x="40" y="1207"/>
                  </a:cubicBezTo>
                  <a:cubicBezTo>
                    <a:pt x="96" y="1268"/>
                    <a:pt x="157" y="1295"/>
                    <a:pt x="225" y="1287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4"/>
            <p:cNvSpPr/>
            <p:nvPr/>
          </p:nvSpPr>
          <p:spPr>
            <a:xfrm>
              <a:off x="2387038" y="4639791"/>
              <a:ext cx="173891" cy="2162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6" h="1139">
                  <a:moveTo>
                    <a:pt x="871" y="172"/>
                  </a:moveTo>
                  <a:cubicBezTo>
                    <a:pt x="900" y="141"/>
                    <a:pt x="916" y="114"/>
                    <a:pt x="916" y="95"/>
                  </a:cubicBezTo>
                  <a:cubicBezTo>
                    <a:pt x="916" y="37"/>
                    <a:pt x="892" y="5"/>
                    <a:pt x="795" y="0"/>
                  </a:cubicBezTo>
                  <a:cubicBezTo>
                    <a:pt x="773" y="0"/>
                    <a:pt x="736" y="35"/>
                    <a:pt x="683" y="106"/>
                  </a:cubicBezTo>
                  <a:cubicBezTo>
                    <a:pt x="644" y="252"/>
                    <a:pt x="599" y="350"/>
                    <a:pt x="543" y="403"/>
                  </a:cubicBezTo>
                  <a:cubicBezTo>
                    <a:pt x="456" y="596"/>
                    <a:pt x="389" y="723"/>
                    <a:pt x="344" y="781"/>
                  </a:cubicBezTo>
                  <a:cubicBezTo>
                    <a:pt x="331" y="832"/>
                    <a:pt x="318" y="858"/>
                    <a:pt x="307" y="858"/>
                  </a:cubicBezTo>
                  <a:lnTo>
                    <a:pt x="305" y="858"/>
                  </a:lnTo>
                  <a:cubicBezTo>
                    <a:pt x="305" y="858"/>
                    <a:pt x="302" y="858"/>
                    <a:pt x="299" y="773"/>
                  </a:cubicBezTo>
                  <a:lnTo>
                    <a:pt x="294" y="569"/>
                  </a:lnTo>
                  <a:lnTo>
                    <a:pt x="302" y="498"/>
                  </a:lnTo>
                  <a:lnTo>
                    <a:pt x="286" y="416"/>
                  </a:lnTo>
                  <a:lnTo>
                    <a:pt x="294" y="397"/>
                  </a:lnTo>
                  <a:lnTo>
                    <a:pt x="278" y="363"/>
                  </a:lnTo>
                  <a:lnTo>
                    <a:pt x="286" y="339"/>
                  </a:lnTo>
                  <a:lnTo>
                    <a:pt x="286" y="334"/>
                  </a:lnTo>
                  <a:cubicBezTo>
                    <a:pt x="286" y="286"/>
                    <a:pt x="207" y="249"/>
                    <a:pt x="45" y="220"/>
                  </a:cubicBezTo>
                  <a:cubicBezTo>
                    <a:pt x="24" y="225"/>
                    <a:pt x="11" y="236"/>
                    <a:pt x="0" y="249"/>
                  </a:cubicBezTo>
                  <a:lnTo>
                    <a:pt x="0" y="260"/>
                  </a:lnTo>
                  <a:cubicBezTo>
                    <a:pt x="29" y="260"/>
                    <a:pt x="53" y="474"/>
                    <a:pt x="74" y="906"/>
                  </a:cubicBezTo>
                  <a:cubicBezTo>
                    <a:pt x="74" y="993"/>
                    <a:pt x="93" y="1049"/>
                    <a:pt x="133" y="1073"/>
                  </a:cubicBezTo>
                  <a:cubicBezTo>
                    <a:pt x="170" y="1115"/>
                    <a:pt x="215" y="1139"/>
                    <a:pt x="273" y="1139"/>
                  </a:cubicBezTo>
                  <a:lnTo>
                    <a:pt x="302" y="1139"/>
                  </a:lnTo>
                  <a:lnTo>
                    <a:pt x="305" y="1136"/>
                  </a:lnTo>
                  <a:cubicBezTo>
                    <a:pt x="305" y="1136"/>
                    <a:pt x="307" y="1134"/>
                    <a:pt x="342" y="1054"/>
                  </a:cubicBezTo>
                  <a:lnTo>
                    <a:pt x="432" y="848"/>
                  </a:lnTo>
                  <a:cubicBezTo>
                    <a:pt x="516" y="667"/>
                    <a:pt x="569" y="564"/>
                    <a:pt x="593" y="540"/>
                  </a:cubicBezTo>
                  <a:cubicBezTo>
                    <a:pt x="620" y="474"/>
                    <a:pt x="641" y="440"/>
                    <a:pt x="652" y="434"/>
                  </a:cubicBezTo>
                  <a:lnTo>
                    <a:pt x="654" y="434"/>
                  </a:lnTo>
                  <a:cubicBezTo>
                    <a:pt x="654" y="434"/>
                    <a:pt x="657" y="434"/>
                    <a:pt x="712" y="368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5"/>
            <p:cNvSpPr/>
            <p:nvPr/>
          </p:nvSpPr>
          <p:spPr>
            <a:xfrm>
              <a:off x="2518358" y="4655945"/>
              <a:ext cx="124099" cy="2010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4" h="1059">
                  <a:moveTo>
                    <a:pt x="337" y="53"/>
                  </a:moveTo>
                  <a:cubicBezTo>
                    <a:pt x="276" y="108"/>
                    <a:pt x="233" y="167"/>
                    <a:pt x="204" y="230"/>
                  </a:cubicBezTo>
                  <a:lnTo>
                    <a:pt x="201" y="233"/>
                  </a:lnTo>
                  <a:cubicBezTo>
                    <a:pt x="201" y="233"/>
                    <a:pt x="199" y="236"/>
                    <a:pt x="183" y="262"/>
                  </a:cubicBezTo>
                  <a:lnTo>
                    <a:pt x="125" y="368"/>
                  </a:lnTo>
                  <a:cubicBezTo>
                    <a:pt x="43" y="564"/>
                    <a:pt x="0" y="710"/>
                    <a:pt x="0" y="808"/>
                  </a:cubicBezTo>
                  <a:lnTo>
                    <a:pt x="0" y="826"/>
                  </a:lnTo>
                  <a:cubicBezTo>
                    <a:pt x="0" y="861"/>
                    <a:pt x="21" y="900"/>
                    <a:pt x="66" y="945"/>
                  </a:cubicBezTo>
                  <a:cubicBezTo>
                    <a:pt x="109" y="1019"/>
                    <a:pt x="159" y="1059"/>
                    <a:pt x="220" y="1059"/>
                  </a:cubicBezTo>
                  <a:cubicBezTo>
                    <a:pt x="268" y="1049"/>
                    <a:pt x="294" y="1038"/>
                    <a:pt x="294" y="1030"/>
                  </a:cubicBezTo>
                  <a:cubicBezTo>
                    <a:pt x="339" y="998"/>
                    <a:pt x="360" y="977"/>
                    <a:pt x="360" y="964"/>
                  </a:cubicBezTo>
                  <a:cubicBezTo>
                    <a:pt x="432" y="874"/>
                    <a:pt x="477" y="800"/>
                    <a:pt x="501" y="739"/>
                  </a:cubicBezTo>
                  <a:lnTo>
                    <a:pt x="501" y="733"/>
                  </a:lnTo>
                  <a:lnTo>
                    <a:pt x="485" y="720"/>
                  </a:lnTo>
                  <a:lnTo>
                    <a:pt x="469" y="733"/>
                  </a:lnTo>
                  <a:cubicBezTo>
                    <a:pt x="392" y="845"/>
                    <a:pt x="310" y="924"/>
                    <a:pt x="220" y="972"/>
                  </a:cubicBezTo>
                  <a:cubicBezTo>
                    <a:pt x="204" y="972"/>
                    <a:pt x="191" y="961"/>
                    <a:pt x="183" y="943"/>
                  </a:cubicBezTo>
                  <a:cubicBezTo>
                    <a:pt x="183" y="813"/>
                    <a:pt x="233" y="641"/>
                    <a:pt x="331" y="421"/>
                  </a:cubicBezTo>
                  <a:lnTo>
                    <a:pt x="382" y="424"/>
                  </a:lnTo>
                  <a:cubicBezTo>
                    <a:pt x="382" y="424"/>
                    <a:pt x="411" y="426"/>
                    <a:pt x="440" y="416"/>
                  </a:cubicBezTo>
                  <a:lnTo>
                    <a:pt x="530" y="379"/>
                  </a:lnTo>
                  <a:cubicBezTo>
                    <a:pt x="588" y="349"/>
                    <a:pt x="628" y="299"/>
                    <a:pt x="654" y="230"/>
                  </a:cubicBezTo>
                  <a:lnTo>
                    <a:pt x="654" y="159"/>
                  </a:lnTo>
                  <a:cubicBezTo>
                    <a:pt x="646" y="111"/>
                    <a:pt x="577" y="58"/>
                    <a:pt x="448" y="0"/>
                  </a:cubicBezTo>
                  <a:lnTo>
                    <a:pt x="411" y="0"/>
                  </a:lnTo>
                  <a:close/>
                  <a:moveTo>
                    <a:pt x="374" y="349"/>
                  </a:moveTo>
                  <a:cubicBezTo>
                    <a:pt x="453" y="244"/>
                    <a:pt x="506" y="191"/>
                    <a:pt x="535" y="191"/>
                  </a:cubicBezTo>
                  <a:lnTo>
                    <a:pt x="543" y="191"/>
                  </a:lnTo>
                  <a:lnTo>
                    <a:pt x="551" y="196"/>
                  </a:lnTo>
                  <a:cubicBezTo>
                    <a:pt x="498" y="310"/>
                    <a:pt x="448" y="368"/>
                    <a:pt x="405" y="368"/>
                  </a:cubicBezTo>
                  <a:lnTo>
                    <a:pt x="376" y="355"/>
                  </a:lnTo>
                  <a:lnTo>
                    <a:pt x="376" y="349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6"/>
            <p:cNvSpPr/>
            <p:nvPr/>
          </p:nvSpPr>
          <p:spPr>
            <a:xfrm>
              <a:off x="1741456" y="4718660"/>
              <a:ext cx="122009" cy="137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3" h="723">
                  <a:moveTo>
                    <a:pt x="495" y="442"/>
                  </a:moveTo>
                  <a:cubicBezTo>
                    <a:pt x="490" y="495"/>
                    <a:pt x="455" y="598"/>
                    <a:pt x="339" y="598"/>
                  </a:cubicBezTo>
                  <a:cubicBezTo>
                    <a:pt x="233" y="598"/>
                    <a:pt x="151" y="522"/>
                    <a:pt x="151" y="363"/>
                  </a:cubicBezTo>
                  <a:cubicBezTo>
                    <a:pt x="151" y="220"/>
                    <a:pt x="222" y="127"/>
                    <a:pt x="339" y="127"/>
                  </a:cubicBezTo>
                  <a:cubicBezTo>
                    <a:pt x="434" y="127"/>
                    <a:pt x="482" y="199"/>
                    <a:pt x="490" y="249"/>
                  </a:cubicBezTo>
                  <a:lnTo>
                    <a:pt x="635" y="249"/>
                  </a:lnTo>
                  <a:cubicBezTo>
                    <a:pt x="627" y="161"/>
                    <a:pt x="559" y="0"/>
                    <a:pt x="339" y="0"/>
                  </a:cubicBezTo>
                  <a:cubicBezTo>
                    <a:pt x="130" y="0"/>
                    <a:pt x="0" y="156"/>
                    <a:pt x="0" y="360"/>
                  </a:cubicBezTo>
                  <a:cubicBezTo>
                    <a:pt x="0" y="577"/>
                    <a:pt x="140" y="723"/>
                    <a:pt x="339" y="723"/>
                  </a:cubicBezTo>
                  <a:cubicBezTo>
                    <a:pt x="566" y="723"/>
                    <a:pt x="638" y="537"/>
                    <a:pt x="643" y="439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7"/>
            <p:cNvSpPr/>
            <p:nvPr/>
          </p:nvSpPr>
          <p:spPr>
            <a:xfrm>
              <a:off x="1876198" y="4721701"/>
              <a:ext cx="27556" cy="233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24">
                  <a:moveTo>
                    <a:pt x="73" y="124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12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8"/>
            <p:cNvSpPr/>
            <p:nvPr/>
          </p:nvSpPr>
          <p:spPr>
            <a:xfrm>
              <a:off x="1876198" y="4757809"/>
              <a:ext cx="27556" cy="9502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501">
                  <a:moveTo>
                    <a:pt x="73" y="501"/>
                  </a:moveTo>
                  <a:lnTo>
                    <a:pt x="0" y="501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501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"/>
            <p:cNvSpPr/>
            <p:nvPr/>
          </p:nvSpPr>
          <p:spPr>
            <a:xfrm>
              <a:off x="1914967" y="4755338"/>
              <a:ext cx="90461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7" h="530">
                  <a:moveTo>
                    <a:pt x="16" y="146"/>
                  </a:moveTo>
                  <a:cubicBezTo>
                    <a:pt x="16" y="252"/>
                    <a:pt x="109" y="284"/>
                    <a:pt x="162" y="297"/>
                  </a:cubicBezTo>
                  <a:cubicBezTo>
                    <a:pt x="175" y="299"/>
                    <a:pt x="212" y="310"/>
                    <a:pt x="225" y="313"/>
                  </a:cubicBezTo>
                  <a:cubicBezTo>
                    <a:pt x="278" y="326"/>
                    <a:pt x="326" y="337"/>
                    <a:pt x="326" y="379"/>
                  </a:cubicBezTo>
                  <a:cubicBezTo>
                    <a:pt x="326" y="408"/>
                    <a:pt x="294" y="432"/>
                    <a:pt x="236" y="432"/>
                  </a:cubicBezTo>
                  <a:cubicBezTo>
                    <a:pt x="178" y="432"/>
                    <a:pt x="143" y="403"/>
                    <a:pt x="138" y="352"/>
                  </a:cubicBezTo>
                  <a:lnTo>
                    <a:pt x="0" y="352"/>
                  </a:lnTo>
                  <a:cubicBezTo>
                    <a:pt x="6" y="405"/>
                    <a:pt x="35" y="530"/>
                    <a:pt x="236" y="530"/>
                  </a:cubicBezTo>
                  <a:cubicBezTo>
                    <a:pt x="424" y="530"/>
                    <a:pt x="477" y="427"/>
                    <a:pt x="477" y="368"/>
                  </a:cubicBezTo>
                  <a:cubicBezTo>
                    <a:pt x="477" y="302"/>
                    <a:pt x="435" y="246"/>
                    <a:pt x="310" y="215"/>
                  </a:cubicBezTo>
                  <a:cubicBezTo>
                    <a:pt x="302" y="212"/>
                    <a:pt x="262" y="204"/>
                    <a:pt x="247" y="199"/>
                  </a:cubicBezTo>
                  <a:cubicBezTo>
                    <a:pt x="183" y="183"/>
                    <a:pt x="165" y="172"/>
                    <a:pt x="165" y="141"/>
                  </a:cubicBezTo>
                  <a:cubicBezTo>
                    <a:pt x="165" y="111"/>
                    <a:pt x="196" y="98"/>
                    <a:pt x="231" y="98"/>
                  </a:cubicBezTo>
                  <a:cubicBezTo>
                    <a:pt x="310" y="98"/>
                    <a:pt x="326" y="138"/>
                    <a:pt x="326" y="162"/>
                  </a:cubicBezTo>
                  <a:lnTo>
                    <a:pt x="464" y="162"/>
                  </a:lnTo>
                  <a:cubicBezTo>
                    <a:pt x="464" y="109"/>
                    <a:pt x="427" y="0"/>
                    <a:pt x="231" y="0"/>
                  </a:cubicBezTo>
                  <a:cubicBezTo>
                    <a:pt x="74" y="0"/>
                    <a:pt x="16" y="80"/>
                    <a:pt x="16" y="146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0"/>
            <p:cNvSpPr/>
            <p:nvPr/>
          </p:nvSpPr>
          <p:spPr>
            <a:xfrm>
              <a:off x="2012080" y="4755338"/>
              <a:ext cx="97493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4" h="530">
                  <a:moveTo>
                    <a:pt x="376" y="331"/>
                  </a:moveTo>
                  <a:cubicBezTo>
                    <a:pt x="366" y="379"/>
                    <a:pt x="334" y="424"/>
                    <a:pt x="270" y="424"/>
                  </a:cubicBezTo>
                  <a:cubicBezTo>
                    <a:pt x="191" y="424"/>
                    <a:pt x="151" y="355"/>
                    <a:pt x="151" y="265"/>
                  </a:cubicBezTo>
                  <a:cubicBezTo>
                    <a:pt x="151" y="196"/>
                    <a:pt x="178" y="103"/>
                    <a:pt x="270" y="103"/>
                  </a:cubicBezTo>
                  <a:cubicBezTo>
                    <a:pt x="329" y="103"/>
                    <a:pt x="363" y="143"/>
                    <a:pt x="371" y="188"/>
                  </a:cubicBezTo>
                  <a:lnTo>
                    <a:pt x="511" y="188"/>
                  </a:lnTo>
                  <a:cubicBezTo>
                    <a:pt x="503" y="109"/>
                    <a:pt x="445" y="0"/>
                    <a:pt x="268" y="0"/>
                  </a:cubicBezTo>
                  <a:cubicBezTo>
                    <a:pt x="112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53" y="530"/>
                    <a:pt x="506" y="413"/>
                    <a:pt x="514" y="334"/>
                  </a:cubicBezTo>
                  <a:lnTo>
                    <a:pt x="376" y="334"/>
                  </a:ln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1"/>
            <p:cNvSpPr/>
            <p:nvPr/>
          </p:nvSpPr>
          <p:spPr>
            <a:xfrm>
              <a:off x="2117744" y="4755338"/>
              <a:ext cx="101104" cy="1005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3" h="530">
                  <a:moveTo>
                    <a:pt x="268" y="0"/>
                  </a:moveTo>
                  <a:cubicBezTo>
                    <a:pt x="109" y="0"/>
                    <a:pt x="0" y="103"/>
                    <a:pt x="0" y="265"/>
                  </a:cubicBezTo>
                  <a:cubicBezTo>
                    <a:pt x="0" y="427"/>
                    <a:pt x="109" y="530"/>
                    <a:pt x="268" y="530"/>
                  </a:cubicBezTo>
                  <a:cubicBezTo>
                    <a:pt x="424" y="530"/>
                    <a:pt x="533" y="429"/>
                    <a:pt x="533" y="265"/>
                  </a:cubicBezTo>
                  <a:cubicBezTo>
                    <a:pt x="533" y="98"/>
                    <a:pt x="419" y="0"/>
                    <a:pt x="268" y="0"/>
                  </a:cubicBezTo>
                  <a:close/>
                  <a:moveTo>
                    <a:pt x="265" y="424"/>
                  </a:moveTo>
                  <a:cubicBezTo>
                    <a:pt x="188" y="424"/>
                    <a:pt x="146" y="355"/>
                    <a:pt x="146" y="265"/>
                  </a:cubicBezTo>
                  <a:cubicBezTo>
                    <a:pt x="149" y="196"/>
                    <a:pt x="175" y="103"/>
                    <a:pt x="265" y="103"/>
                  </a:cubicBezTo>
                  <a:cubicBezTo>
                    <a:pt x="347" y="103"/>
                    <a:pt x="382" y="183"/>
                    <a:pt x="382" y="265"/>
                  </a:cubicBezTo>
                  <a:cubicBezTo>
                    <a:pt x="382" y="347"/>
                    <a:pt x="347" y="424"/>
                    <a:pt x="265" y="424"/>
                  </a:cubicBezTo>
                  <a:close/>
                </a:path>
              </a:pathLst>
            </a:cu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0292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06" r:id="rId18"/>
    <p:sldLayoutId id="2147483807" r:id="rId19"/>
    <p:sldLayoutId id="2147483808" r:id="rId20"/>
    <p:sldLayoutId id="2147483809" r:id="rId21"/>
    <p:sldLayoutId id="2147483810" r:id="rId22"/>
    <p:sldLayoutId id="2147483811" r:id="rId23"/>
    <p:sldLayoutId id="2147483812" r:id="rId24"/>
    <p:sldLayoutId id="2147483813" r:id="rId25"/>
    <p:sldLayoutId id="2147483814" r:id="rId26"/>
    <p:sldLayoutId id="2147483815" r:id="rId27"/>
    <p:sldLayoutId id="2147483816" r:id="rId28"/>
    <p:sldLayoutId id="2147483817" r:id="rId29"/>
    <p:sldLayoutId id="2147483818" r:id="rId30"/>
    <p:sldLayoutId id="2147483819" r:id="rId31"/>
    <p:sldLayoutId id="2147483820" r:id="rId32"/>
    <p:sldLayoutId id="2147483821" r:id="rId3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marL="6251" indent="-625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2400" b="0" kern="1200" dirty="0" smtClean="0">
          <a:solidFill>
            <a:schemeClr val="accent6"/>
          </a:solidFill>
          <a:latin typeface="+mj-lt"/>
          <a:ea typeface="+mj-ea"/>
          <a:cs typeface="+mj-cs"/>
          <a:sym typeface="Arial" pitchFamily="34" charset="0"/>
        </a:defRPr>
      </a:lvl1pPr>
      <a:lvl2pPr marL="6251" indent="-625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B1059D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34" charset="0"/>
        </a:defRPr>
      </a:lvl2pPr>
      <a:lvl3pPr marL="6251" indent="-625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B1059D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34" charset="0"/>
        </a:defRPr>
      </a:lvl3pPr>
      <a:lvl4pPr marL="6251" indent="-625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B1059D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34" charset="0"/>
        </a:defRPr>
      </a:lvl4pPr>
      <a:lvl5pPr marL="6251" indent="-625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B1059D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34" charset="0"/>
        </a:defRPr>
      </a:lvl5pPr>
      <a:lvl6pPr marL="26342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1EB9E4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-107" charset="0"/>
        </a:defRPr>
      </a:lvl6pPr>
      <a:lvl7pPr marL="52060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1EB9E4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-107" charset="0"/>
        </a:defRPr>
      </a:lvl7pPr>
      <a:lvl8pPr marL="77777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1EB9E4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-107" charset="0"/>
        </a:defRPr>
      </a:lvl8pPr>
      <a:lvl9pPr marL="103495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700" b="1">
          <a:solidFill>
            <a:srgbClr val="1EB9E4"/>
          </a:solidFill>
          <a:latin typeface="Arial" pitchFamily="-107" charset="0"/>
          <a:ea typeface="Apple LiGothic Medium" pitchFamily="-107" charset="-120"/>
          <a:cs typeface="Apple LiGothic Medium" pitchFamily="-107" charset="-120"/>
          <a:sym typeface="Arial" pitchFamily="-107" charset="0"/>
        </a:defRPr>
      </a:lvl9pPr>
    </p:titleStyle>
    <p:bodyStyle>
      <a:lvl1pPr marL="187523" indent="-185738" algn="l" rtl="0" eaLnBrk="1" fontAlgn="base" hangingPunct="1">
        <a:lnSpc>
          <a:spcPct val="90000"/>
        </a:lnSpc>
        <a:spcBef>
          <a:spcPts val="12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defRPr sz="18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1pPr>
      <a:lvl2pPr marL="386656" indent="-193775" algn="l" rtl="0" eaLnBrk="1" fontAlgn="base" hangingPunct="1">
        <a:lnSpc>
          <a:spcPct val="90000"/>
        </a:lnSpc>
        <a:spcBef>
          <a:spcPts val="4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defRPr sz="16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2pPr>
      <a:lvl3pPr marL="546497" indent="-159842" algn="l" rtl="0" eaLnBrk="1" fontAlgn="base" hangingPunct="1">
        <a:lnSpc>
          <a:spcPct val="90000"/>
        </a:lnSpc>
        <a:spcBef>
          <a:spcPts val="2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defRPr sz="14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3pPr>
      <a:lvl4pPr marL="706339" indent="-159842" algn="l" rtl="0" eaLnBrk="1" fontAlgn="base" hangingPunct="1">
        <a:lnSpc>
          <a:spcPct val="90000"/>
        </a:lnSpc>
        <a:spcBef>
          <a:spcPts val="2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defRPr sz="14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4pPr>
      <a:lvl5pPr marL="773311" indent="-66973" algn="l" rtl="0" eaLnBrk="1" fontAlgn="base" hangingPunct="1">
        <a:lnSpc>
          <a:spcPct val="95000"/>
        </a:lnSpc>
        <a:spcBef>
          <a:spcPts val="675"/>
        </a:spcBef>
        <a:spcAft>
          <a:spcPct val="0"/>
        </a:spcAft>
        <a:buClr>
          <a:srgbClr val="FFFFFF"/>
        </a:buClr>
        <a:buSzPct val="100000"/>
        <a:buFont typeface="Arial" pitchFamily="34" charset="0"/>
        <a:buChar char="»"/>
        <a:defRPr>
          <a:solidFill>
            <a:schemeClr val="tx2"/>
          </a:solidFill>
          <a:latin typeface="+mn-lt"/>
          <a:ea typeface="+mn-ea"/>
          <a:cs typeface="+mn-cs"/>
          <a:sym typeface="Arial" pitchFamily="34" charset="0"/>
        </a:defRPr>
      </a:lvl5pPr>
      <a:lvl6pPr marL="1416248" indent="-128588" algn="l" rtl="0" eaLnBrk="1" fontAlgn="base" hangingPunct="1">
        <a:lnSpc>
          <a:spcPct val="95000"/>
        </a:lnSpc>
        <a:spcBef>
          <a:spcPts val="1013"/>
        </a:spcBef>
        <a:spcAft>
          <a:spcPct val="0"/>
        </a:spcAft>
        <a:buClr>
          <a:srgbClr val="FFFFFF"/>
        </a:buClr>
        <a:buSzPct val="100000"/>
        <a:buFont typeface="Arial" pitchFamily="-107" charset="0"/>
        <a:buChar char="»"/>
        <a:defRPr>
          <a:solidFill>
            <a:schemeClr val="tx1"/>
          </a:solidFill>
          <a:latin typeface="+mn-lt"/>
          <a:ea typeface="+mn-ea"/>
          <a:cs typeface="+mn-cs"/>
          <a:sym typeface="Arial" pitchFamily="-107" charset="0"/>
        </a:defRPr>
      </a:lvl6pPr>
      <a:lvl7pPr marL="1673423" indent="-128588" algn="l" rtl="0" eaLnBrk="1" fontAlgn="base" hangingPunct="1">
        <a:lnSpc>
          <a:spcPct val="95000"/>
        </a:lnSpc>
        <a:spcBef>
          <a:spcPts val="1013"/>
        </a:spcBef>
        <a:spcAft>
          <a:spcPct val="0"/>
        </a:spcAft>
        <a:buClr>
          <a:srgbClr val="FFFFFF"/>
        </a:buClr>
        <a:buSzPct val="100000"/>
        <a:buFont typeface="Arial" pitchFamily="-107" charset="0"/>
        <a:buChar char="»"/>
        <a:defRPr>
          <a:solidFill>
            <a:schemeClr val="tx1"/>
          </a:solidFill>
          <a:latin typeface="+mn-lt"/>
          <a:ea typeface="+mn-ea"/>
          <a:cs typeface="+mn-cs"/>
          <a:sym typeface="Arial" pitchFamily="-107" charset="0"/>
        </a:defRPr>
      </a:lvl7pPr>
      <a:lvl8pPr marL="1930598" indent="-128588" algn="l" rtl="0" eaLnBrk="1" fontAlgn="base" hangingPunct="1">
        <a:lnSpc>
          <a:spcPct val="95000"/>
        </a:lnSpc>
        <a:spcBef>
          <a:spcPts val="1013"/>
        </a:spcBef>
        <a:spcAft>
          <a:spcPct val="0"/>
        </a:spcAft>
        <a:buClr>
          <a:srgbClr val="FFFFFF"/>
        </a:buClr>
        <a:buSzPct val="100000"/>
        <a:buFont typeface="Arial" pitchFamily="-107" charset="0"/>
        <a:buChar char="»"/>
        <a:defRPr>
          <a:solidFill>
            <a:schemeClr val="tx1"/>
          </a:solidFill>
          <a:latin typeface="+mn-lt"/>
          <a:ea typeface="+mn-ea"/>
          <a:cs typeface="+mn-cs"/>
          <a:sym typeface="Arial" pitchFamily="-107" charset="0"/>
        </a:defRPr>
      </a:lvl8pPr>
      <a:lvl9pPr marL="2187773" indent="-128588" algn="l" rtl="0" eaLnBrk="1" fontAlgn="base" hangingPunct="1">
        <a:lnSpc>
          <a:spcPct val="95000"/>
        </a:lnSpc>
        <a:spcBef>
          <a:spcPts val="1013"/>
        </a:spcBef>
        <a:spcAft>
          <a:spcPct val="0"/>
        </a:spcAft>
        <a:buClr>
          <a:srgbClr val="FFFFFF"/>
        </a:buClr>
        <a:buSzPct val="100000"/>
        <a:buFont typeface="Arial" pitchFamily="-107" charset="0"/>
        <a:buChar char="»"/>
        <a:defRPr>
          <a:solidFill>
            <a:schemeClr val="tx1"/>
          </a:solidFill>
          <a:latin typeface="+mn-lt"/>
          <a:ea typeface="+mn-ea"/>
          <a:cs typeface="+mn-cs"/>
          <a:sym typeface="Arial" pitchFamily="-107" charset="0"/>
        </a:defRPr>
      </a:lvl9pPr>
    </p:bodyStyle>
    <p:otherStyle>
      <a:defPPr>
        <a:defRPr lang="en-US"/>
      </a:defPPr>
      <a:lvl1pPr marL="0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257175" rtl="0" eaLnBrk="1" latinLnBrk="0" hangingPunct="1"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288">
          <p15:clr>
            <a:srgbClr val="F26B43"/>
          </p15:clr>
        </p15:guide>
        <p15:guide id="4" pos="5496">
          <p15:clr>
            <a:srgbClr val="F26B43"/>
          </p15:clr>
        </p15:guide>
        <p15:guide id="5" orient="horz" pos="5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aml.org/spec/1.2/spec.html" TargetMode="External"/><Relationship Id="rId2" Type="http://schemas.openxmlformats.org/officeDocument/2006/relationships/hyperlink" Target="http://docs.ansible.com/ansible/latest/index.html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://jinja.pocoo.org/docs/dev/templates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C6C5D-E6BA-4546-B211-A52F28685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88" y="1373188"/>
            <a:ext cx="5516562" cy="1249362"/>
          </a:xfrm>
        </p:spPr>
        <p:txBody>
          <a:bodyPr/>
          <a:lstStyle/>
          <a:p>
            <a:pPr marL="6251" indent="-6251">
              <a:defRPr/>
            </a:pPr>
            <a:r>
              <a:rPr dirty="0"/>
              <a:t>Automating Network Operations with Ansible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50A09-9E86-4E2E-8012-0B1A0679B7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7163" y="3194050"/>
            <a:ext cx="5503862" cy="1249363"/>
          </a:xfrm>
        </p:spPr>
        <p:txBody>
          <a:bodyPr/>
          <a:lstStyle/>
          <a:p>
            <a:pPr>
              <a:defRPr/>
            </a:pPr>
            <a:r>
              <a:rPr lang="en-US" dirty="0"/>
              <a:t>Gopal Naganaboyina</a:t>
            </a:r>
          </a:p>
          <a:p>
            <a:pPr>
              <a:defRPr/>
            </a:pPr>
            <a:r>
              <a:rPr lang="en-US" dirty="0"/>
              <a:t>Gowtham Tamilselvan</a:t>
            </a:r>
          </a:p>
          <a:p>
            <a:pPr>
              <a:defRPr/>
            </a:pPr>
            <a:r>
              <a:rPr lang="en-US" dirty="0"/>
              <a:t>Muthuraja Ayyanar</a:t>
            </a:r>
          </a:p>
          <a:p>
            <a:pPr>
              <a:defRPr/>
            </a:pPr>
            <a:r>
              <a:rPr lang="en-US" dirty="0"/>
              <a:t>Yogi Raghunathan</a:t>
            </a:r>
            <a:endParaRPr dirty="0"/>
          </a:p>
        </p:txBody>
      </p:sp>
      <p:sp>
        <p:nvSpPr>
          <p:cNvPr id="37891" name="Text Placeholder 3">
            <a:extLst>
              <a:ext uri="{FF2B5EF4-FFF2-40B4-BE49-F238E27FC236}">
                <a16:creationId xmlns:a16="http://schemas.microsoft.com/office/drawing/2014/main" id="{6CFFF416-9C2C-A84C-AD0E-54CB9EF0ADB4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>
          <a:xfrm>
            <a:off x="157163" y="288925"/>
            <a:ext cx="5557837" cy="250825"/>
          </a:xfrm>
        </p:spPr>
        <p:txBody>
          <a:bodyPr/>
          <a:lstStyle/>
          <a:p>
            <a:pPr marL="1588"/>
            <a:r>
              <a:rPr lang="en-GB" altLang="en-US" dirty="0"/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3">
            <a:extLst>
              <a:ext uri="{FF2B5EF4-FFF2-40B4-BE49-F238E27FC236}">
                <a16:creationId xmlns:a16="http://schemas.microsoft.com/office/drawing/2014/main" id="{C83BCECD-373F-BB4D-86CC-0B87B407A4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Ansible Files</a:t>
            </a:r>
          </a:p>
        </p:txBody>
      </p:sp>
      <p:sp>
        <p:nvSpPr>
          <p:cNvPr id="57346" name="Content Placeholder 6">
            <a:extLst>
              <a:ext uri="{FF2B5EF4-FFF2-40B4-BE49-F238E27FC236}">
                <a16:creationId xmlns:a16="http://schemas.microsoft.com/office/drawing/2014/main" id="{01093244-F759-1C4F-A547-99FAD0D7CA00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/>
              <a:t>Ansible uses two keys of files to execute an action on the client device: config file and the inventory file.</a:t>
            </a:r>
          </a:p>
          <a:p>
            <a:r>
              <a:rPr lang="en-US" altLang="en-US"/>
              <a:t>Ansible Config files contain parameters defined/enabled to be used by Ansible when it gets executed. </a:t>
            </a:r>
          </a:p>
          <a:p>
            <a:r>
              <a:rPr lang="en-US" altLang="en-US"/>
              <a:t>Inventory file contains information about the client/target systems such as their IP address/hostnames</a:t>
            </a:r>
          </a:p>
          <a:p>
            <a:r>
              <a:rPr lang="en-US" altLang="en-US"/>
              <a:t>Another file commonly used with Ansible is the playbook, which is a script that contains a series of tasks set to be executed by Ansible.</a:t>
            </a:r>
          </a:p>
          <a:p>
            <a:pPr lvl="2"/>
            <a:r>
              <a:rPr lang="en-US" altLang="en-US"/>
              <a:t>Playbooks are not a required file, as Ansible can also be run in an ad-hoc mode to execute simple commands. </a:t>
            </a:r>
            <a:endParaRPr lang="en-US" altLang="en-US" sz="1000"/>
          </a:p>
        </p:txBody>
      </p:sp>
      <p:sp>
        <p:nvSpPr>
          <p:cNvPr id="57347" name="Slide Number Placeholder 1">
            <a:extLst>
              <a:ext uri="{FF2B5EF4-FFF2-40B4-BE49-F238E27FC236}">
                <a16:creationId xmlns:a16="http://schemas.microsoft.com/office/drawing/2014/main" id="{0B493437-580B-A14F-A867-144199CBAFE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B1B6040-C41B-B044-A0DE-6142777C8106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57348" name="Footer Placeholder 2">
            <a:extLst>
              <a:ext uri="{FF2B5EF4-FFF2-40B4-BE49-F238E27FC236}">
                <a16:creationId xmlns:a16="http://schemas.microsoft.com/office/drawing/2014/main" id="{9C8EBE23-C4AD-824C-95B1-55355129F4CD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1">
            <a:extLst>
              <a:ext uri="{FF2B5EF4-FFF2-40B4-BE49-F238E27FC236}">
                <a16:creationId xmlns:a16="http://schemas.microsoft.com/office/drawing/2014/main" id="{15BF4D6E-55AF-4440-A2EC-0CAAB4C43E44}"/>
              </a:ext>
            </a:extLst>
          </p:cNvPr>
          <p:cNvSpPr>
            <a:spLocks noGrp="1" noChangeArrowheads="1"/>
          </p:cNvSpPr>
          <p:nvPr>
            <p:ph type="sldNum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656CF50-FA9B-E04D-9AFC-5761653967E5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58370" name="Footer Placeholder 2">
            <a:extLst>
              <a:ext uri="{FF2B5EF4-FFF2-40B4-BE49-F238E27FC236}">
                <a16:creationId xmlns:a16="http://schemas.microsoft.com/office/drawing/2014/main" id="{C68C807A-C5CB-E947-B250-DB135C1BA6A6}"/>
              </a:ext>
            </a:extLst>
          </p:cNvPr>
          <p:cNvSpPr>
            <a:spLocks noGrp="1" noChangeArrowheads="1"/>
          </p:cNvSpPr>
          <p:nvPr>
            <p:ph type="ftr" sz="quarter" idx="14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  <p:sp>
        <p:nvSpPr>
          <p:cNvPr id="58371" name="Title 3">
            <a:extLst>
              <a:ext uri="{FF2B5EF4-FFF2-40B4-BE49-F238E27FC236}">
                <a16:creationId xmlns:a16="http://schemas.microsoft.com/office/drawing/2014/main" id="{DD5C73E0-8DD0-864D-8BB7-DAA820897F6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7188" y="219075"/>
            <a:ext cx="8512175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Ansible Config File</a:t>
            </a:r>
          </a:p>
        </p:txBody>
      </p:sp>
      <p:sp>
        <p:nvSpPr>
          <p:cNvPr id="58372" name="Content Placeholder 6">
            <a:extLst>
              <a:ext uri="{FF2B5EF4-FFF2-40B4-BE49-F238E27FC236}">
                <a16:creationId xmlns:a16="http://schemas.microsoft.com/office/drawing/2014/main" id="{71D37DC9-1445-7F4E-902B-1251498718CD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7188" y="1077913"/>
            <a:ext cx="4068762" cy="3257550"/>
          </a:xfrm>
        </p:spPr>
        <p:txBody>
          <a:bodyPr/>
          <a:lstStyle/>
          <a:p>
            <a:r>
              <a:rPr lang="en-US" altLang="en-US"/>
              <a:t>Ansible Config files contain parameters defined for Ansible.</a:t>
            </a:r>
          </a:p>
          <a:p>
            <a:r>
              <a:rPr lang="en-US" altLang="en-US"/>
              <a:t>Ansible will first look for a config file in the current working directory, if it doesn’t find one then it will use the default file.</a:t>
            </a:r>
          </a:p>
          <a:p>
            <a:r>
              <a:rPr lang="en-US" altLang="en-US"/>
              <a:t>Default Ansible config file can be found under </a:t>
            </a:r>
            <a:r>
              <a:rPr lang="en-US" altLang="en-US" i="1"/>
              <a:t>/etc/ansible/ansible.cfg </a:t>
            </a:r>
            <a:endParaRPr lang="en-US" altLang="en-US"/>
          </a:p>
          <a:p>
            <a:endParaRPr lang="en-US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8E090E-D3C2-7443-A42F-BF6BD4093CF1}"/>
              </a:ext>
            </a:extLst>
          </p:cNvPr>
          <p:cNvSpPr/>
          <p:nvPr/>
        </p:nvSpPr>
        <p:spPr>
          <a:xfrm>
            <a:off x="5040313" y="1144588"/>
            <a:ext cx="3829050" cy="2147887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eaLnBrk="1" hangingPunct="1"/>
            <a:r>
              <a:rPr lang="en-US" altLang="en-US" sz="1200"/>
              <a:t>cisco@Ansible-Controller:~/project1$ </a:t>
            </a:r>
            <a:r>
              <a:rPr lang="en-US" altLang="en-US" sz="1200" b="1">
                <a:solidFill>
                  <a:srgbClr val="E36C0A"/>
                </a:solidFill>
              </a:rPr>
              <a:t>vi ansible.cfg</a:t>
            </a:r>
            <a:endParaRPr lang="en-US" altLang="en-US" sz="1200">
              <a:solidFill>
                <a:srgbClr val="E36C0A"/>
              </a:solidFill>
              <a:latin typeface="Times New Roman" panose="02020603050405020304" pitchFamily="18" charset="0"/>
            </a:endParaRPr>
          </a:p>
          <a:p>
            <a:pPr eaLnBrk="1" hangingPunct="1"/>
            <a:r>
              <a:rPr lang="en-US" altLang="en-US" sz="1000">
                <a:solidFill>
                  <a:srgbClr val="00A600"/>
                </a:solidFill>
                <a:latin typeface="Menlo" panose="020B0609030804020204" pitchFamily="49" charset="0"/>
              </a:rPr>
              <a:t>[</a:t>
            </a:r>
            <a:r>
              <a:rPr lang="en-US" altLang="en-US" sz="1000">
                <a:solidFill>
                  <a:srgbClr val="34BC26"/>
                </a:solidFill>
                <a:latin typeface="Menlo" panose="020B0609030804020204" pitchFamily="49" charset="0"/>
              </a:rPr>
              <a:t>defaults</a:t>
            </a:r>
            <a:r>
              <a:rPr lang="en-US" altLang="en-US" sz="1000">
                <a:solidFill>
                  <a:srgbClr val="00A600"/>
                </a:solidFill>
                <a:latin typeface="Menlo" panose="020B0609030804020204" pitchFamily="49" charset="0"/>
              </a:rPr>
              <a:t>]</a:t>
            </a:r>
            <a:endParaRPr lang="en-US" altLang="en-US" sz="1000">
              <a:solidFill>
                <a:srgbClr val="34BC26"/>
              </a:solidFill>
              <a:latin typeface="Menlo" panose="020B0609030804020204" pitchFamily="49" charset="0"/>
            </a:endParaRPr>
          </a:p>
          <a:p>
            <a:pPr eaLnBrk="1" hangingPunct="1"/>
            <a:r>
              <a:rPr lang="en-US" altLang="en-US" sz="1000">
                <a:solidFill>
                  <a:srgbClr val="000000"/>
                </a:solidFill>
                <a:latin typeface="Menlo" panose="020B0609030804020204" pitchFamily="49" charset="0"/>
              </a:rPr>
              <a:t>inventory =</a:t>
            </a:r>
            <a:r>
              <a:rPr lang="en-US" altLang="en-US" sz="1000">
                <a:solidFill>
                  <a:srgbClr val="C33720"/>
                </a:solidFill>
                <a:latin typeface="Menlo" panose="020B0609030804020204" pitchFamily="49" charset="0"/>
              </a:rPr>
              <a:t> ./inventory.txt</a:t>
            </a:r>
          </a:p>
          <a:p>
            <a:pPr eaLnBrk="1" hangingPunct="1"/>
            <a:endParaRPr lang="en-US" altLang="en-US" sz="1600">
              <a:latin typeface="Times New Roman" panose="02020603050405020304" pitchFamily="18" charset="0"/>
            </a:endParaRPr>
          </a:p>
          <a:p>
            <a:pPr eaLnBrk="1" hangingPunct="1"/>
            <a:r>
              <a:rPr lang="en-US" altLang="en-US" sz="1000">
                <a:solidFill>
                  <a:srgbClr val="5230E1"/>
                </a:solidFill>
                <a:latin typeface="Menlo" panose="020B0609030804020204" pitchFamily="49" charset="0"/>
              </a:rPr>
              <a:t>#Turn off ssh key checking</a:t>
            </a:r>
            <a:endParaRPr lang="en-US" altLang="en-US" sz="10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eaLnBrk="1" hangingPunct="1"/>
            <a:r>
              <a:rPr lang="en-US" altLang="en-US" sz="1000">
                <a:solidFill>
                  <a:srgbClr val="000000"/>
                </a:solidFill>
                <a:latin typeface="Menlo" panose="020B0609030804020204" pitchFamily="49" charset="0"/>
              </a:rPr>
              <a:t>host_key_checking =</a:t>
            </a:r>
            <a:r>
              <a:rPr lang="en-US" altLang="en-US" sz="1000">
                <a:solidFill>
                  <a:srgbClr val="C3372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1000">
                <a:solidFill>
                  <a:srgbClr val="CD7923"/>
                </a:solidFill>
                <a:latin typeface="Menlo" panose="020B0609030804020204" pitchFamily="49" charset="0"/>
              </a:rPr>
              <a:t>False</a:t>
            </a:r>
            <a:endParaRPr lang="en-US" altLang="en-US" sz="10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eaLnBrk="1" hangingPunct="1"/>
            <a:endParaRPr lang="en-US" altLang="en-US" sz="1600">
              <a:latin typeface="Times New Roman" panose="02020603050405020304" pitchFamily="18" charset="0"/>
            </a:endParaRPr>
          </a:p>
          <a:p>
            <a:pPr eaLnBrk="1" hangingPunct="1"/>
            <a:r>
              <a:rPr lang="en-US" altLang="en-US" sz="1000">
                <a:solidFill>
                  <a:srgbClr val="5230E1"/>
                </a:solidFill>
                <a:latin typeface="Menlo" panose="020B0609030804020204" pitchFamily="49" charset="0"/>
              </a:rPr>
              <a:t>#Turn set SSH Timeout to 10 Seconds</a:t>
            </a:r>
            <a:endParaRPr lang="en-US" altLang="en-US" sz="1600">
              <a:solidFill>
                <a:srgbClr val="5230E1"/>
              </a:solidFill>
              <a:latin typeface="Times New Roman" panose="02020603050405020304" pitchFamily="18" charset="0"/>
            </a:endParaRPr>
          </a:p>
          <a:p>
            <a:pPr eaLnBrk="1" hangingPunct="1"/>
            <a:r>
              <a:rPr lang="en-US" altLang="en-US" sz="1000">
                <a:solidFill>
                  <a:srgbClr val="000000"/>
                </a:solidFill>
                <a:latin typeface="Menlo" panose="020B0609030804020204" pitchFamily="49" charset="0"/>
              </a:rPr>
              <a:t>timeout =</a:t>
            </a:r>
            <a:r>
              <a:rPr lang="en-US" altLang="en-US" sz="1000">
                <a:solidFill>
                  <a:srgbClr val="C33720"/>
                </a:solidFill>
                <a:latin typeface="Menlo" panose="020B0609030804020204" pitchFamily="49" charset="0"/>
              </a:rPr>
              <a:t> 10</a:t>
            </a:r>
            <a:endParaRPr lang="en-US" altLang="en-US" sz="10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eaLnBrk="1" hangingPunct="1"/>
            <a:endParaRPr lang="en-US" altLang="en-US" sz="1600">
              <a:latin typeface="Times New Roman" panose="02020603050405020304" pitchFamily="18" charset="0"/>
            </a:endParaRPr>
          </a:p>
          <a:p>
            <a:pPr eaLnBrk="1" hangingPunct="1"/>
            <a:r>
              <a:rPr lang="en-US" altLang="en-US" sz="1000">
                <a:solidFill>
                  <a:srgbClr val="000000"/>
                </a:solidFill>
                <a:latin typeface="Menlo" panose="020B0609030804020204" pitchFamily="49" charset="0"/>
              </a:rPr>
              <a:t>retry_files_enabled =</a:t>
            </a:r>
            <a:r>
              <a:rPr lang="en-US" altLang="en-US" sz="1000">
                <a:solidFill>
                  <a:srgbClr val="C3372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1000">
                <a:solidFill>
                  <a:srgbClr val="CD7923"/>
                </a:solidFill>
                <a:latin typeface="Menlo" panose="020B0609030804020204" pitchFamily="49" charset="0"/>
              </a:rPr>
              <a:t>False</a:t>
            </a:r>
          </a:p>
        </p:txBody>
      </p:sp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Slide Number Placeholder 1">
            <a:extLst>
              <a:ext uri="{FF2B5EF4-FFF2-40B4-BE49-F238E27FC236}">
                <a16:creationId xmlns:a16="http://schemas.microsoft.com/office/drawing/2014/main" id="{E3183269-EC82-014C-AEA0-86CEAB31DAA3}"/>
              </a:ext>
            </a:extLst>
          </p:cNvPr>
          <p:cNvSpPr>
            <a:spLocks noGrp="1" noChangeArrowheads="1"/>
          </p:cNvSpPr>
          <p:nvPr>
            <p:ph type="sldNum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E87FF16-05D7-B745-96BD-C6FC545DA216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59394" name="Footer Placeholder 2">
            <a:extLst>
              <a:ext uri="{FF2B5EF4-FFF2-40B4-BE49-F238E27FC236}">
                <a16:creationId xmlns:a16="http://schemas.microsoft.com/office/drawing/2014/main" id="{57EBA245-D6F7-054D-9B8F-9024F18E9DAB}"/>
              </a:ext>
            </a:extLst>
          </p:cNvPr>
          <p:cNvSpPr>
            <a:spLocks noGrp="1" noChangeArrowheads="1"/>
          </p:cNvSpPr>
          <p:nvPr>
            <p:ph type="ftr" sz="quarter" idx="14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  <p:sp>
        <p:nvSpPr>
          <p:cNvPr id="59395" name="Title 3">
            <a:extLst>
              <a:ext uri="{FF2B5EF4-FFF2-40B4-BE49-F238E27FC236}">
                <a16:creationId xmlns:a16="http://schemas.microsoft.com/office/drawing/2014/main" id="{D0875FCC-C010-2C4D-BB44-E88C71F67F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7188" y="219075"/>
            <a:ext cx="8512175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Ansible Inventory File</a:t>
            </a:r>
          </a:p>
        </p:txBody>
      </p:sp>
      <p:sp>
        <p:nvSpPr>
          <p:cNvPr id="59396" name="Content Placeholder 4">
            <a:extLst>
              <a:ext uri="{FF2B5EF4-FFF2-40B4-BE49-F238E27FC236}">
                <a16:creationId xmlns:a16="http://schemas.microsoft.com/office/drawing/2014/main" id="{716EC1BC-C50B-5F4F-9D62-9821B57778F0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7188" y="1077913"/>
            <a:ext cx="4068762" cy="3257550"/>
          </a:xfrm>
        </p:spPr>
        <p:txBody>
          <a:bodyPr/>
          <a:lstStyle/>
          <a:p>
            <a:r>
              <a:rPr lang="en-US" altLang="en-US"/>
              <a:t>Inventory file contains a list of Ansible managed-hosts.</a:t>
            </a:r>
          </a:p>
          <a:p>
            <a:r>
              <a:rPr lang="en-US" altLang="en-US"/>
              <a:t>Ansible will first look for the inventory file in the current working directory, if it doesn’t find one then it will use the default file.</a:t>
            </a:r>
          </a:p>
          <a:p>
            <a:r>
              <a:rPr lang="en-US" altLang="en-US"/>
              <a:t>Default Ansible inventory file can be found under </a:t>
            </a:r>
            <a:r>
              <a:rPr lang="en-US" altLang="en-US" i="1"/>
              <a:t>/etc/ansible/hosts </a:t>
            </a:r>
            <a:endParaRPr lang="en-US" altLang="en-US"/>
          </a:p>
          <a:p>
            <a:r>
              <a:rPr lang="en-US" altLang="en-US"/>
              <a:t>Hosts are grouped using keys in </a:t>
            </a:r>
            <a:r>
              <a:rPr lang="en-US" altLang="en-US" b="1"/>
              <a:t>[ ]</a:t>
            </a:r>
          </a:p>
          <a:p>
            <a:r>
              <a:rPr lang="en-US" altLang="en-US"/>
              <a:t>Create groups of groups using </a:t>
            </a:r>
            <a:r>
              <a:rPr lang="en-US" altLang="en-US" b="1"/>
              <a:t>:children</a:t>
            </a:r>
            <a:r>
              <a:rPr lang="en-US" altLang="en-US"/>
              <a:t> suffix</a:t>
            </a:r>
          </a:p>
        </p:txBody>
      </p:sp>
      <p:sp>
        <p:nvSpPr>
          <p:cNvPr id="59397" name="Content Placeholder 5">
            <a:extLst>
              <a:ext uri="{FF2B5EF4-FFF2-40B4-BE49-F238E27FC236}">
                <a16:creationId xmlns:a16="http://schemas.microsoft.com/office/drawing/2014/main" id="{6577FBD7-F3F1-9243-9C2B-F9300EB26330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800600" y="984250"/>
            <a:ext cx="4068763" cy="3346450"/>
          </a:xfrm>
        </p:spPr>
        <p:txBody>
          <a:bodyPr/>
          <a:lstStyle/>
          <a:p>
            <a:pPr marL="1588" indent="0">
              <a:buFont typeface="Arial" panose="020B0604020202020204" pitchFamily="34" charset="0"/>
              <a:buNone/>
            </a:pPr>
            <a:r>
              <a:rPr lang="en-US" altLang="en-US" sz="1400"/>
              <a:t>[web_server]</a:t>
            </a:r>
          </a:p>
          <a:p>
            <a:pPr marL="1588" indent="0">
              <a:buFont typeface="Arial" panose="020B0604020202020204" pitchFamily="34" charset="0"/>
              <a:buNone/>
            </a:pPr>
            <a:r>
              <a:rPr lang="en-US" altLang="en-US" sz="1400"/>
              <a:t>Server1 ansible_host=192.168.0.1</a:t>
            </a:r>
          </a:p>
          <a:p>
            <a:pPr marL="1588" indent="0">
              <a:buFont typeface="Arial" panose="020B0604020202020204" pitchFamily="34" charset="0"/>
              <a:buNone/>
            </a:pPr>
            <a:r>
              <a:rPr lang="en-US" altLang="en-US" sz="1400"/>
              <a:t>Server2 ansible_host=192.168.0.2</a:t>
            </a:r>
          </a:p>
          <a:p>
            <a:pPr marL="1588" indent="0">
              <a:buFont typeface="Arial" panose="020B0604020202020204" pitchFamily="34" charset="0"/>
              <a:buNone/>
            </a:pPr>
            <a:endParaRPr lang="en-US" altLang="en-US" sz="1400"/>
          </a:p>
          <a:p>
            <a:pPr marL="1588" indent="0">
              <a:buFont typeface="Arial" panose="020B0604020202020204" pitchFamily="34" charset="0"/>
              <a:buNone/>
            </a:pPr>
            <a:r>
              <a:rPr lang="en-US" altLang="en-US" sz="1400"/>
              <a:t>[db_server]</a:t>
            </a:r>
          </a:p>
          <a:p>
            <a:pPr marL="1588" indent="0">
              <a:buFont typeface="Arial" panose="020B0604020202020204" pitchFamily="34" charset="0"/>
              <a:buNone/>
            </a:pPr>
            <a:r>
              <a:rPr lang="en-US" altLang="en-US" sz="1400"/>
              <a:t>Server3 ansible_host=192.168.0.1</a:t>
            </a:r>
          </a:p>
          <a:p>
            <a:pPr marL="1588" indent="0">
              <a:buFont typeface="Arial" panose="020B0604020202020204" pitchFamily="34" charset="0"/>
              <a:buNone/>
            </a:pPr>
            <a:r>
              <a:rPr lang="en-US" altLang="en-US" sz="1400"/>
              <a:t>Server4 ansible_host=192.168.0.2</a:t>
            </a:r>
          </a:p>
          <a:p>
            <a:pPr marL="1588" indent="0">
              <a:buFont typeface="Arial" panose="020B0604020202020204" pitchFamily="34" charset="0"/>
              <a:buNone/>
            </a:pPr>
            <a:endParaRPr lang="en-US" altLang="en-US" sz="1400"/>
          </a:p>
          <a:p>
            <a:pPr marL="1588" indent="0">
              <a:buFont typeface="Arial" panose="020B0604020202020204" pitchFamily="34" charset="0"/>
              <a:buNone/>
            </a:pPr>
            <a:r>
              <a:rPr lang="en-US" altLang="en-US" sz="1400"/>
              <a:t>[usa:children]</a:t>
            </a:r>
          </a:p>
          <a:p>
            <a:pPr marL="1588" indent="0">
              <a:buFont typeface="Arial" panose="020B0604020202020204" pitchFamily="34" charset="0"/>
              <a:buNone/>
            </a:pPr>
            <a:r>
              <a:rPr lang="en-US" altLang="en-US" sz="1400"/>
              <a:t>web_server</a:t>
            </a:r>
          </a:p>
          <a:p>
            <a:pPr marL="1588" indent="0">
              <a:buFont typeface="Arial" panose="020B0604020202020204" pitchFamily="34" charset="0"/>
              <a:buNone/>
            </a:pPr>
            <a:r>
              <a:rPr lang="en-US" altLang="en-US" sz="1400"/>
              <a:t>db_server</a:t>
            </a:r>
          </a:p>
          <a:p>
            <a:pPr marL="1588" indent="0">
              <a:buFont typeface="Arial" panose="020B0604020202020204" pitchFamily="34" charset="0"/>
              <a:buNone/>
            </a:pPr>
            <a:endParaRPr lang="en-US" altLang="en-US" sz="1400"/>
          </a:p>
        </p:txBody>
      </p:sp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88FD09-F6EB-594E-B7DF-EDD2781E9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1779662"/>
            <a:ext cx="8394466" cy="1142052"/>
          </a:xfrm>
        </p:spPr>
        <p:txBody>
          <a:bodyPr/>
          <a:lstStyle/>
          <a:p>
            <a:r>
              <a:rPr lang="en-US" sz="2800" dirty="0"/>
              <a:t>Complete Ansible Concepts – Inventory File Section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169CF5-6DC0-5145-9647-2DD69F0059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8C316B-6153-AA42-8D4B-F48768C0D656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8CBE88-C9BE-1143-83AF-0F7CE85DD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1330638964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Number Placeholder 1">
            <a:extLst>
              <a:ext uri="{FF2B5EF4-FFF2-40B4-BE49-F238E27FC236}">
                <a16:creationId xmlns:a16="http://schemas.microsoft.com/office/drawing/2014/main" id="{273E1C71-322C-5D47-9B00-7E06EDC6D7E7}"/>
              </a:ext>
            </a:extLst>
          </p:cNvPr>
          <p:cNvSpPr>
            <a:spLocks noGrp="1" noChangeArrowheads="1"/>
          </p:cNvSpPr>
          <p:nvPr>
            <p:ph type="sldNum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AB1012F-08F5-3F47-93EF-F41A9636CAA5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60418" name="Footer Placeholder 2">
            <a:extLst>
              <a:ext uri="{FF2B5EF4-FFF2-40B4-BE49-F238E27FC236}">
                <a16:creationId xmlns:a16="http://schemas.microsoft.com/office/drawing/2014/main" id="{59140036-5989-B94C-BA52-25990ACE851D}"/>
              </a:ext>
            </a:extLst>
          </p:cNvPr>
          <p:cNvSpPr>
            <a:spLocks noGrp="1" noChangeArrowheads="1"/>
          </p:cNvSpPr>
          <p:nvPr>
            <p:ph type="ftr" sz="quarter" idx="14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  <p:sp>
        <p:nvSpPr>
          <p:cNvPr id="60419" name="Title 8">
            <a:extLst>
              <a:ext uri="{FF2B5EF4-FFF2-40B4-BE49-F238E27FC236}">
                <a16:creationId xmlns:a16="http://schemas.microsoft.com/office/drawing/2014/main" id="{129DBF59-15B9-9C48-B627-EDA80D1AB0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7188" y="219075"/>
            <a:ext cx="8512175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Ansible Modules</a:t>
            </a:r>
          </a:p>
        </p:txBody>
      </p:sp>
      <p:sp>
        <p:nvSpPr>
          <p:cNvPr id="60420" name="Content Placeholder 9">
            <a:extLst>
              <a:ext uri="{FF2B5EF4-FFF2-40B4-BE49-F238E27FC236}">
                <a16:creationId xmlns:a16="http://schemas.microsoft.com/office/drawing/2014/main" id="{73218CC4-414F-DD49-AEE2-2D1A9D0C6B6D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7188" y="1077913"/>
            <a:ext cx="4068762" cy="3257550"/>
          </a:xfrm>
        </p:spPr>
        <p:txBody>
          <a:bodyPr/>
          <a:lstStyle/>
          <a:p>
            <a:r>
              <a:rPr lang="en-US" altLang="en-US"/>
              <a:t>Ansible modules are reusable, standalone python scripts that can be used by Ansible to complete a task.</a:t>
            </a:r>
          </a:p>
          <a:p>
            <a:r>
              <a:rPr lang="en-US" altLang="en-US"/>
              <a:t>Users do not have to understand the underlying python code to execute a module.</a:t>
            </a:r>
          </a:p>
          <a:p>
            <a:r>
              <a:rPr lang="en-US" altLang="en-US"/>
              <a:t>Ansible modules are </a:t>
            </a:r>
            <a:r>
              <a:rPr lang="en-US" altLang="en-US" b="1"/>
              <a:t>idempotent</a:t>
            </a:r>
            <a:r>
              <a:rPr lang="en-US" altLang="en-US"/>
              <a:t>, meaning running a module multiple times without any changes will result in the same effect as running it once. </a:t>
            </a:r>
          </a:p>
          <a:p>
            <a:endParaRPr lang="en-US" altLang="en-US"/>
          </a:p>
        </p:txBody>
      </p:sp>
      <p:sp>
        <p:nvSpPr>
          <p:cNvPr id="60421" name="Content Placeholder 10">
            <a:extLst>
              <a:ext uri="{FF2B5EF4-FFF2-40B4-BE49-F238E27FC236}">
                <a16:creationId xmlns:a16="http://schemas.microsoft.com/office/drawing/2014/main" id="{12583F34-6D30-834B-AE1B-0BD7185C2994}"/>
              </a:ext>
            </a:extLst>
          </p:cNvPr>
          <p:cNvSpPr>
            <a:spLocks noGrp="1" noChangeArrowheads="1"/>
          </p:cNvSpPr>
          <p:nvPr>
            <p:ph sz="quarter" idx="12"/>
          </p:nvPr>
        </p:nvSpPr>
        <p:spPr>
          <a:xfrm>
            <a:off x="4800600" y="1077913"/>
            <a:ext cx="4068763" cy="3252787"/>
          </a:xfrm>
        </p:spPr>
        <p:txBody>
          <a:bodyPr/>
          <a:lstStyle/>
          <a:p>
            <a:r>
              <a:rPr lang="en-US" altLang="en-US"/>
              <a:t>Ansible has 100s of modules published and available for use.</a:t>
            </a:r>
          </a:p>
          <a:p>
            <a:r>
              <a:rPr lang="en-US" altLang="en-US"/>
              <a:t>Ansible allows for custom modules to be created.</a:t>
            </a:r>
          </a:p>
          <a:p>
            <a:r>
              <a:rPr lang="en-US" altLang="en-US"/>
              <a:t>Example of Cisco Modules:</a:t>
            </a:r>
          </a:p>
          <a:p>
            <a:pPr lvl="2">
              <a:buFont typeface="Wingdings" pitchFamily="2" charset="2"/>
              <a:buChar char="§"/>
            </a:pPr>
            <a:r>
              <a:rPr lang="en-US" altLang="en-US"/>
              <a:t>ios_command </a:t>
            </a:r>
            <a:r>
              <a:rPr lang="mr-IN" altLang="en-US"/>
              <a:t>–</a:t>
            </a:r>
            <a:r>
              <a:rPr lang="en-US" altLang="en-US"/>
              <a:t> to execute show commands on Cisco IOS routers</a:t>
            </a:r>
          </a:p>
          <a:p>
            <a:pPr lvl="2">
              <a:buFont typeface="Wingdings" pitchFamily="2" charset="2"/>
              <a:buChar char="§"/>
            </a:pPr>
            <a:r>
              <a:rPr lang="en-US" altLang="en-US"/>
              <a:t>ios_config </a:t>
            </a:r>
            <a:r>
              <a:rPr lang="mr-IN" altLang="en-US"/>
              <a:t>–</a:t>
            </a:r>
            <a:r>
              <a:rPr lang="en-US" altLang="en-US"/>
              <a:t> to configure Cisco IOS routers</a:t>
            </a:r>
          </a:p>
          <a:p>
            <a:pPr lvl="2">
              <a:buFont typeface="Wingdings" pitchFamily="2" charset="2"/>
              <a:buChar char="§"/>
            </a:pPr>
            <a:r>
              <a:rPr lang="en-US" altLang="en-US"/>
              <a:t>Similar modules available for Cisco IOS-XR and NXOS</a:t>
            </a:r>
          </a:p>
        </p:txBody>
      </p:sp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itle 4">
            <a:extLst>
              <a:ext uri="{FF2B5EF4-FFF2-40B4-BE49-F238E27FC236}">
                <a16:creationId xmlns:a16="http://schemas.microsoft.com/office/drawing/2014/main" id="{5B28F130-82E9-EF4D-A611-5F217E0228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Ansible Ad hoc command</a:t>
            </a:r>
          </a:p>
        </p:txBody>
      </p:sp>
      <p:sp>
        <p:nvSpPr>
          <p:cNvPr id="62466" name="Content Placeholder 5">
            <a:extLst>
              <a:ext uri="{FF2B5EF4-FFF2-40B4-BE49-F238E27FC236}">
                <a16:creationId xmlns:a16="http://schemas.microsoft.com/office/drawing/2014/main" id="{CBB44826-0322-7F4F-9181-4C8C7C6ACDE5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1854200"/>
          </a:xfrm>
        </p:spPr>
        <p:txBody>
          <a:bodyPr/>
          <a:lstStyle/>
          <a:p>
            <a:r>
              <a:rPr lang="en-US" altLang="en-US"/>
              <a:t>Ansible allows for modules to be executed inside of playbooks or individually from the command line. </a:t>
            </a:r>
          </a:p>
          <a:p>
            <a:r>
              <a:rPr lang="en-US" altLang="en-US"/>
              <a:t>Using the “ansible” command, with inputs defining the client device and a module with arguments, you can perform a simple task on the host device.</a:t>
            </a:r>
          </a:p>
          <a:p>
            <a:r>
              <a:rPr lang="en-US" altLang="en-US"/>
              <a:t>Ad hoc commands are used to execute a single action on the client device.</a:t>
            </a:r>
          </a:p>
        </p:txBody>
      </p:sp>
      <p:sp>
        <p:nvSpPr>
          <p:cNvPr id="62467" name="Slide Number Placeholder 1">
            <a:extLst>
              <a:ext uri="{FF2B5EF4-FFF2-40B4-BE49-F238E27FC236}">
                <a16:creationId xmlns:a16="http://schemas.microsoft.com/office/drawing/2014/main" id="{F9AC5969-D3E8-954B-A686-2C9D9977D71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064409A-652A-DA43-91FD-E9ABA4C4FDD3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62468" name="Footer Placeholder 2">
            <a:extLst>
              <a:ext uri="{FF2B5EF4-FFF2-40B4-BE49-F238E27FC236}">
                <a16:creationId xmlns:a16="http://schemas.microsoft.com/office/drawing/2014/main" id="{3FE82044-F50F-3548-9219-2A5A7636BAC6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  <p:sp>
        <p:nvSpPr>
          <p:cNvPr id="62469" name="Rectangle 6">
            <a:extLst>
              <a:ext uri="{FF2B5EF4-FFF2-40B4-BE49-F238E27FC236}">
                <a16:creationId xmlns:a16="http://schemas.microsoft.com/office/drawing/2014/main" id="{CBB777B2-B816-9740-B892-6361EFD3F0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2803525"/>
            <a:ext cx="8326438" cy="200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eaLnBrk="1" hangingPunct="1"/>
            <a:r>
              <a:rPr lang="en-US" altLang="en-US" sz="1400"/>
              <a:t>cisco@Ansible-Controller:~/project1$ </a:t>
            </a:r>
            <a:r>
              <a:rPr lang="en-US" altLang="en-US" sz="1400" b="1">
                <a:solidFill>
                  <a:srgbClr val="E36C0A"/>
                </a:solidFill>
              </a:rPr>
              <a:t>ansible csr -m raw -a "show ip int bri" -u cisco -k -v</a:t>
            </a:r>
          </a:p>
          <a:p>
            <a:pPr eaLnBrk="1" hangingPunct="1"/>
            <a:r>
              <a:rPr lang="en-US" altLang="en-US" sz="1000">
                <a:solidFill>
                  <a:srgbClr val="9437FF"/>
                </a:solidFill>
                <a:latin typeface="Courier New" panose="02070309020205020404" pitchFamily="49" charset="0"/>
              </a:rPr>
              <a:t>Using /home/cisco/project1/ansible.cfg as config file</a:t>
            </a:r>
          </a:p>
          <a:p>
            <a:pPr eaLnBrk="1" hangingPunct="1"/>
            <a:r>
              <a:rPr lang="en-US" altLang="en-US" sz="1000">
                <a:latin typeface="Courier New" panose="02070309020205020404" pitchFamily="49" charset="0"/>
              </a:rPr>
              <a:t>SSH password: </a:t>
            </a:r>
          </a:p>
          <a:p>
            <a:pPr eaLnBrk="1" hangingPunct="1"/>
            <a:r>
              <a:rPr lang="hr-HR" altLang="en-US" sz="1000">
                <a:solidFill>
                  <a:srgbClr val="00FA00"/>
                </a:solidFill>
                <a:latin typeface="Courier New" panose="02070309020205020404" pitchFamily="49" charset="0"/>
              </a:rPr>
              <a:t>c</a:t>
            </a:r>
            <a:r>
              <a:rPr lang="hr-HR" altLang="en-US" sz="1000">
                <a:solidFill>
                  <a:srgbClr val="00B050"/>
                </a:solidFill>
                <a:latin typeface="Courier New" panose="02070309020205020404" pitchFamily="49" charset="0"/>
              </a:rPr>
              <a:t>sr | SUCCESS | rc=0 &gt;&gt;</a:t>
            </a:r>
          </a:p>
          <a:p>
            <a:pPr eaLnBrk="1" hangingPunct="1"/>
            <a:endParaRPr lang="hr-HR" altLang="en-US" sz="1000">
              <a:solidFill>
                <a:srgbClr val="00B050"/>
              </a:solidFill>
              <a:latin typeface="Courier New" panose="02070309020205020404" pitchFamily="49" charset="0"/>
            </a:endParaRPr>
          </a:p>
          <a:p>
            <a:pPr eaLnBrk="1" hangingPunct="1"/>
            <a:r>
              <a:rPr lang="is-IS" altLang="en-US" sz="1000">
                <a:solidFill>
                  <a:srgbClr val="00B050"/>
                </a:solidFill>
                <a:latin typeface="Courier New" panose="02070309020205020404" pitchFamily="49" charset="0"/>
              </a:rPr>
              <a:t>Interface              IP-Address      OK? Method Status                Protocol</a:t>
            </a:r>
          </a:p>
          <a:p>
            <a:pPr eaLnBrk="1" hangingPunct="1"/>
            <a:r>
              <a:rPr lang="is-IS" altLang="en-US" sz="1000">
                <a:solidFill>
                  <a:srgbClr val="00B050"/>
                </a:solidFill>
                <a:latin typeface="Courier New" panose="02070309020205020404" pitchFamily="49" charset="0"/>
              </a:rPr>
              <a:t>GigabitEthernet1       172.16.1.214    YES TFTP   up                    up      </a:t>
            </a:r>
          </a:p>
          <a:p>
            <a:pPr eaLnBrk="1" hangingPunct="1"/>
            <a:r>
              <a:rPr lang="is-IS" altLang="en-US" sz="1000">
                <a:solidFill>
                  <a:srgbClr val="00B050"/>
                </a:solidFill>
                <a:latin typeface="Courier New" panose="02070309020205020404" pitchFamily="49" charset="0"/>
              </a:rPr>
              <a:t>GigabitEthernet2       10.0.0.9        YES TFTP   up                    up      </a:t>
            </a:r>
          </a:p>
          <a:p>
            <a:pPr eaLnBrk="1" hangingPunct="1"/>
            <a:r>
              <a:rPr lang="is-IS" altLang="en-US" sz="1000">
                <a:solidFill>
                  <a:srgbClr val="00B050"/>
                </a:solidFill>
                <a:latin typeface="Courier New" panose="02070309020205020404" pitchFamily="49" charset="0"/>
              </a:rPr>
              <a:t>GigabitEthernet3       10.0.0.17       YES TFTP   up                    up      </a:t>
            </a:r>
          </a:p>
          <a:p>
            <a:pPr eaLnBrk="1" hangingPunct="1"/>
            <a:r>
              <a:rPr lang="is-IS" altLang="en-US" sz="1000">
                <a:solidFill>
                  <a:srgbClr val="00B050"/>
                </a:solidFill>
                <a:latin typeface="Courier New" panose="02070309020205020404" pitchFamily="49" charset="0"/>
              </a:rPr>
              <a:t>Loopback0              192.168.0.1     YES TFTP   up                    up      </a:t>
            </a:r>
          </a:p>
          <a:p>
            <a:pPr eaLnBrk="1" hangingPunct="1"/>
            <a:r>
              <a:rPr lang="en-US" altLang="en-US" sz="1000">
                <a:solidFill>
                  <a:srgbClr val="00B050"/>
                </a:solidFill>
                <a:latin typeface="Courier New" panose="02070309020205020404" pitchFamily="49" charset="0"/>
              </a:rPr>
              <a:t>Connection to 172.16.1.214 closed by remote host.</a:t>
            </a:r>
          </a:p>
          <a:p>
            <a:pPr eaLnBrk="1" hangingPunct="1"/>
            <a:r>
              <a:rPr lang="en-US" altLang="en-US" sz="1000">
                <a:solidFill>
                  <a:srgbClr val="00B050"/>
                </a:solidFill>
                <a:latin typeface="Courier New" panose="02070309020205020404" pitchFamily="49" charset="0"/>
              </a:rPr>
              <a:t>Shared connection to 172.16.1.214 closed.</a:t>
            </a:r>
          </a:p>
        </p:txBody>
      </p:sp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88FD09-F6EB-594E-B7DF-EDD2781E9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1779662"/>
            <a:ext cx="8394466" cy="1142052"/>
          </a:xfrm>
        </p:spPr>
        <p:txBody>
          <a:bodyPr/>
          <a:lstStyle/>
          <a:p>
            <a:r>
              <a:rPr lang="en-US" sz="2400" dirty="0"/>
              <a:t>Complete Ansible Concepts – Ansible Modules Section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169CF5-6DC0-5145-9647-2DD69F0059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8C316B-6153-AA42-8D4B-F48768C0D656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8CBE88-C9BE-1143-83AF-0F7CE85DD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3515248535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>
            <a:extLst>
              <a:ext uri="{FF2B5EF4-FFF2-40B4-BE49-F238E27FC236}">
                <a16:creationId xmlns:a16="http://schemas.microsoft.com/office/drawing/2014/main" id="{1C9CAD2F-3A31-C84C-8C86-6BA7863EB8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8775" y="474663"/>
            <a:ext cx="8394700" cy="1141412"/>
          </a:xfrm>
        </p:spPr>
        <p:txBody>
          <a:bodyPr/>
          <a:lstStyle/>
          <a:p>
            <a:pPr marL="4763" indent="-4763"/>
            <a:r>
              <a:rPr altLang="en-US"/>
              <a:t>YAML and Playbooks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B50DC7-7FF9-ED48-8FA9-449392DE28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409709" y="4884989"/>
            <a:ext cx="359666" cy="274637"/>
          </a:xfrm>
        </p:spPr>
        <p:txBody>
          <a:bodyPr/>
          <a:lstStyle/>
          <a:p>
            <a:pPr>
              <a:defRPr/>
            </a:pPr>
            <a:fld id="{67710645-6101-0B42-AEC7-B44315F85FEC}" type="slidenum">
              <a:rPr smtClean="0">
                <a:solidFill>
                  <a:schemeClr val="bg1">
                    <a:alpha val="60000"/>
                  </a:schemeClr>
                </a:solidFill>
              </a:rPr>
              <a:pPr>
                <a:defRPr/>
              </a:pPr>
              <a:t>17</a:t>
            </a:fld>
            <a:endParaRPr dirty="0">
              <a:solidFill>
                <a:schemeClr val="bg1">
                  <a:alpha val="60000"/>
                </a:scheme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533901-625D-384A-9D3A-B7E837A5C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2533" y="4946904"/>
            <a:ext cx="716863" cy="154518"/>
          </a:xfrm>
        </p:spPr>
        <p:txBody>
          <a:bodyPr/>
          <a:lstStyle/>
          <a:p>
            <a:pPr defTabSz="685800">
              <a:defRPr/>
            </a:pPr>
            <a:r>
              <a:rPr>
                <a:ea typeface="+mn-ea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Title 1">
            <a:extLst>
              <a:ext uri="{FF2B5EF4-FFF2-40B4-BE49-F238E27FC236}">
                <a16:creationId xmlns:a16="http://schemas.microsoft.com/office/drawing/2014/main" id="{7932C906-9344-C840-BC56-C67615A6BE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YAML Introduction</a:t>
            </a:r>
          </a:p>
        </p:txBody>
      </p:sp>
      <p:sp>
        <p:nvSpPr>
          <p:cNvPr id="66562" name="Content Placeholder 2">
            <a:extLst>
              <a:ext uri="{FF2B5EF4-FFF2-40B4-BE49-F238E27FC236}">
                <a16:creationId xmlns:a16="http://schemas.microsoft.com/office/drawing/2014/main" id="{278855EB-6845-6241-AC3B-9E1962B2D71A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/>
              <a:t>YAML is a data serialization language designed to be human-friendly and work well with modern programming languages (Python, Perl, PHP, etc</a:t>
            </a:r>
            <a:r>
              <a:rPr lang="mr-IN" altLang="en-US"/>
              <a:t>…</a:t>
            </a:r>
            <a:r>
              <a:rPr lang="en-US" altLang="en-US"/>
              <a:t>)</a:t>
            </a:r>
          </a:p>
          <a:p>
            <a:r>
              <a:rPr lang="en-US" altLang="en-US"/>
              <a:t>YAML is similar in format to JSON or XML but its easier to read and write due to minimal syntax restrictions</a:t>
            </a:r>
          </a:p>
          <a:p>
            <a:r>
              <a:rPr lang="en-US" altLang="en-US"/>
              <a:t>Ansible Playbooks are written in YAML format</a:t>
            </a:r>
          </a:p>
        </p:txBody>
      </p:sp>
      <p:sp>
        <p:nvSpPr>
          <p:cNvPr id="66563" name="Slide Number Placeholder 3">
            <a:extLst>
              <a:ext uri="{FF2B5EF4-FFF2-40B4-BE49-F238E27FC236}">
                <a16:creationId xmlns:a16="http://schemas.microsoft.com/office/drawing/2014/main" id="{6B31F9F7-8F36-8943-9477-F0F22368B29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F15F852-9DC1-E74E-BB11-2451D1AAF649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66564" name="Footer Placeholder 4">
            <a:extLst>
              <a:ext uri="{FF2B5EF4-FFF2-40B4-BE49-F238E27FC236}">
                <a16:creationId xmlns:a16="http://schemas.microsoft.com/office/drawing/2014/main" id="{1E4D553E-3F4B-BA4A-9932-FEEF370DE06B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Title 1">
            <a:extLst>
              <a:ext uri="{FF2B5EF4-FFF2-40B4-BE49-F238E27FC236}">
                <a16:creationId xmlns:a16="http://schemas.microsoft.com/office/drawing/2014/main" id="{9499252F-2758-A847-BC3C-4E7A7DD6D8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YAML Syntax</a:t>
            </a:r>
          </a:p>
        </p:txBody>
      </p:sp>
      <p:sp>
        <p:nvSpPr>
          <p:cNvPr id="67586" name="Content Placeholder 2">
            <a:extLst>
              <a:ext uri="{FF2B5EF4-FFF2-40B4-BE49-F238E27FC236}">
                <a16:creationId xmlns:a16="http://schemas.microsoft.com/office/drawing/2014/main" id="{314D9F26-ECF3-BF40-9E53-6464081CD0A5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/>
              <a:t>YAML files begin with three dashes (“</a:t>
            </a:r>
            <a:r>
              <a:rPr lang="en-US" altLang="en-US">
                <a:solidFill>
                  <a:srgbClr val="FF45DE"/>
                </a:solidFill>
              </a:rPr>
              <a:t>---</a:t>
            </a:r>
            <a:r>
              <a:rPr lang="en-US" altLang="en-US"/>
              <a:t>”) to indicate the start of the document.</a:t>
            </a:r>
          </a:p>
          <a:p>
            <a:r>
              <a:rPr lang="en-US" altLang="en-US"/>
              <a:t>YAML files end with three dots (“</a:t>
            </a:r>
            <a:r>
              <a:rPr lang="mr-IN" altLang="en-US">
                <a:solidFill>
                  <a:srgbClr val="FF45DE"/>
                </a:solidFill>
              </a:rPr>
              <a:t>…</a:t>
            </a:r>
            <a:r>
              <a:rPr lang="en-US" altLang="en-US"/>
              <a:t>”), this is optional to include. The playbook will also end where there are no more actions to be performed.</a:t>
            </a:r>
          </a:p>
          <a:p>
            <a:r>
              <a:rPr lang="en-US" altLang="en-US"/>
              <a:t>Comments begin with the number sign (“</a:t>
            </a:r>
            <a:r>
              <a:rPr lang="en-US" altLang="en-US">
                <a:solidFill>
                  <a:srgbClr val="7030A0"/>
                </a:solidFill>
              </a:rPr>
              <a:t>#</a:t>
            </a:r>
            <a:r>
              <a:rPr lang="en-US" altLang="en-US"/>
              <a:t>”) and can start anywhere on a line and continue until the end of the line.</a:t>
            </a:r>
          </a:p>
          <a:p>
            <a:endParaRPr lang="en-US" altLang="en-US"/>
          </a:p>
        </p:txBody>
      </p:sp>
      <p:sp>
        <p:nvSpPr>
          <p:cNvPr id="67587" name="Slide Number Placeholder 3">
            <a:extLst>
              <a:ext uri="{FF2B5EF4-FFF2-40B4-BE49-F238E27FC236}">
                <a16:creationId xmlns:a16="http://schemas.microsoft.com/office/drawing/2014/main" id="{FF83E5BA-7B82-BD4C-9ABE-AD1D43A3919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5DF959D-E429-1A47-A458-BD0CAF9DF198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67588" name="Footer Placeholder 4">
            <a:extLst>
              <a:ext uri="{FF2B5EF4-FFF2-40B4-BE49-F238E27FC236}">
                <a16:creationId xmlns:a16="http://schemas.microsoft.com/office/drawing/2014/main" id="{F9AA8A3E-685B-ED45-BFF9-E16DCE0CBFCB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505166-6260-164A-B964-04DC5B8CAF2A}"/>
              </a:ext>
            </a:extLst>
          </p:cNvPr>
          <p:cNvSpPr/>
          <p:nvPr/>
        </p:nvSpPr>
        <p:spPr>
          <a:xfrm>
            <a:off x="1908175" y="2932113"/>
            <a:ext cx="4572000" cy="73818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mr-IN" sz="1400" dirty="0">
                <a:solidFill>
                  <a:srgbClr val="C814C9"/>
                </a:solidFill>
                <a:latin typeface="Menlo-Regular" charset="0"/>
                <a:ea typeface="+mn-ea"/>
                <a:cs typeface="+mn-cs"/>
              </a:rPr>
              <a:t>---</a:t>
            </a:r>
            <a:endParaRPr lang="mr-IN" sz="1400" dirty="0">
              <a:solidFill>
                <a:srgbClr val="000000"/>
              </a:solidFill>
              <a:latin typeface="Menlo-Regular" charset="0"/>
              <a:ea typeface="+mn-ea"/>
              <a:cs typeface="+mn-cs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rgbClr val="400BD9"/>
                </a:solidFill>
                <a:latin typeface="Menlo-Regular" charset="0"/>
                <a:ea typeface="+mn-ea"/>
                <a:cs typeface="+mn-cs"/>
              </a:rPr>
              <a:t># comments</a:t>
            </a:r>
            <a:endParaRPr lang="en-US" sz="1400" dirty="0">
              <a:solidFill>
                <a:srgbClr val="000000"/>
              </a:solidFill>
              <a:latin typeface="Menlo-Regular" charset="0"/>
              <a:ea typeface="+mn-ea"/>
              <a:cs typeface="+mn-cs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rgbClr val="C814C9"/>
                </a:solidFill>
                <a:latin typeface="Menlo-Regular" charset="0"/>
                <a:ea typeface="+mn-ea"/>
                <a:cs typeface="+mn-cs"/>
              </a:rPr>
              <a:t>...</a:t>
            </a:r>
            <a:endParaRPr lang="en-US" sz="1350" dirty="0"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B4F777-34F3-DA40-9D4D-2A127A0C70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409709" y="4884989"/>
            <a:ext cx="359666" cy="274637"/>
          </a:xfrm>
        </p:spPr>
        <p:txBody>
          <a:bodyPr/>
          <a:lstStyle/>
          <a:p>
            <a:pPr>
              <a:defRPr/>
            </a:pPr>
            <a:fld id="{8E6A7CE8-42D1-B842-8029-A9288DD2038F}" type="slidenum">
              <a:rPr lang="uk-UA" smtClean="0"/>
              <a:pPr>
                <a:defRPr/>
              </a:pPr>
              <a:t>2</a:t>
            </a:fld>
            <a:endParaRPr lang="uk-UA" dirty="0"/>
          </a:p>
        </p:txBody>
      </p:sp>
      <p:sp>
        <p:nvSpPr>
          <p:cNvPr id="38914" name="Text Placeholder 6">
            <a:extLst>
              <a:ext uri="{FF2B5EF4-FFF2-40B4-BE49-F238E27FC236}">
                <a16:creationId xmlns:a16="http://schemas.microsoft.com/office/drawing/2014/main" id="{A8181209-EAE2-1447-B432-DEE871614109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303213" y="1347788"/>
            <a:ext cx="8535987" cy="2855912"/>
          </a:xfrm>
        </p:spPr>
        <p:txBody>
          <a:bodyPr/>
          <a:lstStyle/>
          <a:p>
            <a:pPr marL="279400" indent="-222250">
              <a:spcBef>
                <a:spcPts val="1113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cs typeface="Apple LiGothic Medium"/>
              </a:rPr>
              <a:t>Introduction</a:t>
            </a:r>
          </a:p>
          <a:p>
            <a:pPr marL="279400" indent="-222250">
              <a:spcBef>
                <a:spcPts val="1113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cs typeface="Apple LiGothic Medium"/>
              </a:rPr>
              <a:t>Lab Setup</a:t>
            </a:r>
          </a:p>
          <a:p>
            <a:pPr marL="279400" indent="-222250">
              <a:spcBef>
                <a:spcPts val="1113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cs typeface="Apple LiGothic Medium"/>
              </a:rPr>
              <a:t>Ansible Overview</a:t>
            </a:r>
          </a:p>
          <a:p>
            <a:pPr marL="279400" indent="-222250">
              <a:spcBef>
                <a:spcPts val="1113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cs typeface="Apple LiGothic Medium"/>
              </a:rPr>
              <a:t>YAML and Playbooks</a:t>
            </a:r>
          </a:p>
          <a:p>
            <a:pPr marL="279400" indent="-222250">
              <a:spcBef>
                <a:spcPts val="1113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cs typeface="Apple LiGothic Medium"/>
              </a:rPr>
              <a:t>Ansible Variables, Loops, and Conditionals</a:t>
            </a:r>
          </a:p>
          <a:p>
            <a:pPr marL="279400" indent="-222250">
              <a:spcBef>
                <a:spcPts val="1113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cs typeface="Apple LiGothic Medium"/>
              </a:rPr>
              <a:t>Automating Network Operations Tasks</a:t>
            </a:r>
          </a:p>
          <a:p>
            <a:pPr marL="279400" indent="-222250">
              <a:spcBef>
                <a:spcPts val="1113"/>
              </a:spcBef>
              <a:buFont typeface="Arial" panose="020B0604020202020204" pitchFamily="34" charset="0"/>
              <a:buChar char="•"/>
            </a:pPr>
            <a:endParaRPr lang="en-GB" altLang="en-US" dirty="0">
              <a:cs typeface="Apple LiGothic Medium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10BE3-21BF-D54B-ADF9-D3645D04C41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5222533" y="4946904"/>
            <a:ext cx="716863" cy="154518"/>
          </a:xfrm>
        </p:spPr>
        <p:txBody>
          <a:bodyPr/>
          <a:lstStyle/>
          <a:p>
            <a:pPr>
              <a:defRPr/>
            </a:pPr>
            <a:r>
              <a:t>TECDEV-4500</a:t>
            </a:r>
          </a:p>
        </p:txBody>
      </p:sp>
      <p:sp>
        <p:nvSpPr>
          <p:cNvPr id="38916" name="Title 5">
            <a:extLst>
              <a:ext uri="{FF2B5EF4-FFF2-40B4-BE49-F238E27FC236}">
                <a16:creationId xmlns:a16="http://schemas.microsoft.com/office/drawing/2014/main" id="{7D899373-744D-5146-B84F-E016271FEF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/>
              <a:t>Agenda</a:t>
            </a:r>
            <a:endParaRPr lang="en-GB" altLang="en-US"/>
          </a:p>
        </p:txBody>
      </p:sp>
    </p:spTree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Title 1">
            <a:extLst>
              <a:ext uri="{FF2B5EF4-FFF2-40B4-BE49-F238E27FC236}">
                <a16:creationId xmlns:a16="http://schemas.microsoft.com/office/drawing/2014/main" id="{CDF15B99-9EFF-FD49-AC60-DBC47EDCEA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YAML Syntax (Continued)</a:t>
            </a:r>
          </a:p>
        </p:txBody>
      </p:sp>
      <p:sp>
        <p:nvSpPr>
          <p:cNvPr id="68610" name="Content Placeholder 8">
            <a:extLst>
              <a:ext uri="{FF2B5EF4-FFF2-40B4-BE49-F238E27FC236}">
                <a16:creationId xmlns:a16="http://schemas.microsoft.com/office/drawing/2014/main" id="{AAD6D743-C34E-FB4F-97DA-302CA8B2240A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 b="1"/>
              <a:t>Lists</a:t>
            </a:r>
            <a:r>
              <a:rPr lang="en-US" altLang="en-US"/>
              <a:t> </a:t>
            </a:r>
            <a:r>
              <a:rPr lang="mr-IN" altLang="en-US"/>
              <a:t>–</a:t>
            </a:r>
            <a:r>
              <a:rPr lang="en-US" altLang="en-US"/>
              <a:t> are an array/sequence of items</a:t>
            </a:r>
          </a:p>
          <a:p>
            <a:r>
              <a:rPr lang="en-US" altLang="en-US"/>
              <a:t>Conventional Block: Each entry begin with hyphen+space (“</a:t>
            </a:r>
            <a:r>
              <a:rPr lang="en-US" altLang="en-US">
                <a:solidFill>
                  <a:srgbClr val="FBAB18"/>
                </a:solidFill>
              </a:rPr>
              <a:t>- </a:t>
            </a:r>
            <a:r>
              <a:rPr lang="en-US" altLang="en-US"/>
              <a:t>”) and contain one item per line. 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---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# List of Employees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- Adam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- John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- Zach</a:t>
            </a:r>
          </a:p>
          <a:p>
            <a:r>
              <a:rPr lang="en-US" altLang="en-US"/>
              <a:t>Indented Block: Items can be enclosed inside square brackets and separated by a comma+ space.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---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# List of Employees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- [Adam, John, Zach]</a:t>
            </a:r>
          </a:p>
          <a:p>
            <a:endParaRPr lang="en-US" altLang="en-US"/>
          </a:p>
        </p:txBody>
      </p:sp>
      <p:sp>
        <p:nvSpPr>
          <p:cNvPr id="68611" name="Slide Number Placeholder 3">
            <a:extLst>
              <a:ext uri="{FF2B5EF4-FFF2-40B4-BE49-F238E27FC236}">
                <a16:creationId xmlns:a16="http://schemas.microsoft.com/office/drawing/2014/main" id="{9B7F54A6-99BB-394B-865C-6443CE7F607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9485BDF-A695-B64F-88A5-20D43EFD5862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68612" name="Footer Placeholder 4">
            <a:extLst>
              <a:ext uri="{FF2B5EF4-FFF2-40B4-BE49-F238E27FC236}">
                <a16:creationId xmlns:a16="http://schemas.microsoft.com/office/drawing/2014/main" id="{59051FC5-23CC-A841-AC98-9A8C03278C9D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Title 1">
            <a:extLst>
              <a:ext uri="{FF2B5EF4-FFF2-40B4-BE49-F238E27FC236}">
                <a16:creationId xmlns:a16="http://schemas.microsoft.com/office/drawing/2014/main" id="{37A41446-CC2F-334C-BE56-6AF4BC30F4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YAML Syntax (Continued)</a:t>
            </a:r>
          </a:p>
        </p:txBody>
      </p:sp>
      <p:sp>
        <p:nvSpPr>
          <p:cNvPr id="70658" name="Content Placeholder 2">
            <a:extLst>
              <a:ext uri="{FF2B5EF4-FFF2-40B4-BE49-F238E27FC236}">
                <a16:creationId xmlns:a16="http://schemas.microsoft.com/office/drawing/2014/main" id="{51099318-F1C7-B347-868F-FE32AF8E47E7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 b="1"/>
              <a:t>Dictionaries</a:t>
            </a:r>
            <a:r>
              <a:rPr lang="en-US" altLang="en-US"/>
              <a:t> </a:t>
            </a:r>
            <a:r>
              <a:rPr lang="mr-IN" altLang="en-US"/>
              <a:t>–</a:t>
            </a:r>
            <a:r>
              <a:rPr lang="en-US" altLang="en-US"/>
              <a:t> are a mapping of a key with a value. </a:t>
            </a:r>
          </a:p>
          <a:p>
            <a:r>
              <a:rPr lang="en-US" altLang="en-US"/>
              <a:t>Keys are separated from values by a colon+space (“</a:t>
            </a:r>
            <a:r>
              <a:rPr lang="en-US" altLang="en-US">
                <a:solidFill>
                  <a:srgbClr val="FF45DE"/>
                </a:solidFill>
              </a:rPr>
              <a:t>: </a:t>
            </a:r>
            <a:r>
              <a:rPr lang="en-US" altLang="en-US"/>
              <a:t>”).</a:t>
            </a:r>
          </a:p>
          <a:p>
            <a:r>
              <a:rPr lang="en-US" altLang="en-US"/>
              <a:t>Indented Block: Use indentation and new lines to separate key/value pairs.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---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# Key: value 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Name: Adam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Occupation: Engineer</a:t>
            </a:r>
          </a:p>
          <a:p>
            <a:r>
              <a:rPr lang="en-US" altLang="en-US"/>
              <a:t>Inline Block: Use comma+space and new lines to separate key/vaule pairs.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---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# Key: Value</a:t>
            </a:r>
          </a:p>
          <a:p>
            <a:pPr marL="546100" lvl="3" indent="0">
              <a:buFont typeface="Arial" panose="020B0604020202020204" pitchFamily="34" charset="0"/>
              <a:buNone/>
            </a:pPr>
            <a:r>
              <a:rPr lang="en-US" altLang="en-US"/>
              <a:t>{Name: Adam, Occupation: Engineer}</a:t>
            </a:r>
          </a:p>
        </p:txBody>
      </p:sp>
      <p:sp>
        <p:nvSpPr>
          <p:cNvPr id="70659" name="Slide Number Placeholder 3">
            <a:extLst>
              <a:ext uri="{FF2B5EF4-FFF2-40B4-BE49-F238E27FC236}">
                <a16:creationId xmlns:a16="http://schemas.microsoft.com/office/drawing/2014/main" id="{2D309B1F-CC5A-6441-BFD7-10914D0CA91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3E717DF-68EF-4C43-B36F-0ED96F1AC5F8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21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70660" name="Footer Placeholder 4">
            <a:extLst>
              <a:ext uri="{FF2B5EF4-FFF2-40B4-BE49-F238E27FC236}">
                <a16:creationId xmlns:a16="http://schemas.microsoft.com/office/drawing/2014/main" id="{C18CC478-7B3A-5449-B401-A2B07A68EB2E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Title 1">
            <a:extLst>
              <a:ext uri="{FF2B5EF4-FFF2-40B4-BE49-F238E27FC236}">
                <a16:creationId xmlns:a16="http://schemas.microsoft.com/office/drawing/2014/main" id="{63ECB543-6FAE-B841-95C4-094E2D55A7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Ansible Playbooks</a:t>
            </a:r>
          </a:p>
        </p:txBody>
      </p:sp>
      <p:sp>
        <p:nvSpPr>
          <p:cNvPr id="71682" name="Content Placeholder 2">
            <a:extLst>
              <a:ext uri="{FF2B5EF4-FFF2-40B4-BE49-F238E27FC236}">
                <a16:creationId xmlns:a16="http://schemas.microsoft.com/office/drawing/2014/main" id="{845DA560-20FA-B649-92C4-743164E9F5E3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/>
              <a:t>Ansible Playbooks are a series of “plays” in a list.</a:t>
            </a:r>
          </a:p>
          <a:p>
            <a:r>
              <a:rPr lang="en-US" altLang="en-US"/>
              <a:t>The goal of a play is to map a selection of hosts to some well-defined tasks.</a:t>
            </a:r>
          </a:p>
          <a:p>
            <a:r>
              <a:rPr lang="en-US" altLang="en-US"/>
              <a:t>A task is an execution of an Ansible module with specific arguments (inputs).</a:t>
            </a:r>
          </a:p>
          <a:p>
            <a:r>
              <a:rPr lang="en-US" altLang="en-US"/>
              <a:t>The tasks listed inside a playbook is executed in order, one at a time, against all hosts defined in the play.</a:t>
            </a:r>
          </a:p>
          <a:p>
            <a:endParaRPr lang="en-US" altLang="en-US"/>
          </a:p>
        </p:txBody>
      </p:sp>
      <p:sp>
        <p:nvSpPr>
          <p:cNvPr id="71683" name="Slide Number Placeholder 3">
            <a:extLst>
              <a:ext uri="{FF2B5EF4-FFF2-40B4-BE49-F238E27FC236}">
                <a16:creationId xmlns:a16="http://schemas.microsoft.com/office/drawing/2014/main" id="{D658B9A1-4841-3147-866E-B7BEBEB4E31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DA89346-60D3-D24F-BD10-216F3FAB5070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71684" name="Footer Placeholder 4">
            <a:extLst>
              <a:ext uri="{FF2B5EF4-FFF2-40B4-BE49-F238E27FC236}">
                <a16:creationId xmlns:a16="http://schemas.microsoft.com/office/drawing/2014/main" id="{F29A3EC0-DBA4-864A-A962-02E102AA14D4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Slide Number Placeholder 1">
            <a:extLst>
              <a:ext uri="{FF2B5EF4-FFF2-40B4-BE49-F238E27FC236}">
                <a16:creationId xmlns:a16="http://schemas.microsoft.com/office/drawing/2014/main" id="{172C59C1-9302-B94D-82DD-E90434ADF11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E7A9AF8-4367-CD4E-9AFF-03F46F05AFA9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72706" name="Footer Placeholder 2">
            <a:extLst>
              <a:ext uri="{FF2B5EF4-FFF2-40B4-BE49-F238E27FC236}">
                <a16:creationId xmlns:a16="http://schemas.microsoft.com/office/drawing/2014/main" id="{21AF2BF8-B6E2-4F42-8D19-1B4200E78D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  <p:pic>
        <p:nvPicPr>
          <p:cNvPr id="72707" name="Content Placeholder 5">
            <a:extLst>
              <a:ext uri="{FF2B5EF4-FFF2-40B4-BE49-F238E27FC236}">
                <a16:creationId xmlns:a16="http://schemas.microsoft.com/office/drawing/2014/main" id="{BB56FD41-5088-A341-83B5-119F94373B6D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413" y="373063"/>
            <a:ext cx="4167187" cy="43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88FD09-F6EB-594E-B7DF-EDD2781E9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1779662"/>
            <a:ext cx="8394466" cy="1142052"/>
          </a:xfrm>
        </p:spPr>
        <p:txBody>
          <a:bodyPr/>
          <a:lstStyle/>
          <a:p>
            <a:r>
              <a:rPr lang="en-US" dirty="0"/>
              <a:t>Complete Basic Playbooks Section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169CF5-6DC0-5145-9647-2DD69F0059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8C316B-6153-AA42-8D4B-F48768C0D656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8CBE88-C9BE-1143-83AF-0F7CE85DD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3910569160"/>
      </p:ext>
    </p:extLst>
  </p:cSld>
  <p:clrMapOvr>
    <a:masterClrMapping/>
  </p:clrMapOvr>
  <p:transition spd="med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Title 1">
            <a:extLst>
              <a:ext uri="{FF2B5EF4-FFF2-40B4-BE49-F238E27FC236}">
                <a16:creationId xmlns:a16="http://schemas.microsoft.com/office/drawing/2014/main" id="{B85A4A0A-BCAF-6F46-ADB9-6F9E91DA43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8775" y="474663"/>
            <a:ext cx="8394700" cy="1141412"/>
          </a:xfrm>
        </p:spPr>
        <p:txBody>
          <a:bodyPr/>
          <a:lstStyle/>
          <a:p>
            <a:pPr marL="4763" indent="-4763"/>
            <a:r>
              <a:rPr altLang="en-US"/>
              <a:t>Ansible Variables, Loops, and Conditionals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D8176C-07FC-B24B-90FB-BA715E72FF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409709" y="4884989"/>
            <a:ext cx="359666" cy="274637"/>
          </a:xfrm>
        </p:spPr>
        <p:txBody>
          <a:bodyPr/>
          <a:lstStyle/>
          <a:p>
            <a:pPr>
              <a:defRPr/>
            </a:pPr>
            <a:fld id="{D1C00125-A285-A145-9193-4CA7BACA729A}" type="slidenum">
              <a:rPr smtClean="0">
                <a:solidFill>
                  <a:schemeClr val="bg1">
                    <a:alpha val="60000"/>
                  </a:schemeClr>
                </a:solidFill>
              </a:rPr>
              <a:pPr>
                <a:defRPr/>
              </a:pPr>
              <a:t>25</a:t>
            </a:fld>
            <a:endParaRPr dirty="0">
              <a:solidFill>
                <a:schemeClr val="bg1">
                  <a:alpha val="60000"/>
                </a:scheme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C529D4-B86E-BC4E-A70E-4248740C2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2533" y="4946904"/>
            <a:ext cx="716863" cy="154518"/>
          </a:xfrm>
        </p:spPr>
        <p:txBody>
          <a:bodyPr/>
          <a:lstStyle/>
          <a:p>
            <a:pPr defTabSz="685800">
              <a:defRPr/>
            </a:pPr>
            <a:r>
              <a:rPr>
                <a:ea typeface="+mn-ea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itle 1">
            <a:extLst>
              <a:ext uri="{FF2B5EF4-FFF2-40B4-BE49-F238E27FC236}">
                <a16:creationId xmlns:a16="http://schemas.microsoft.com/office/drawing/2014/main" id="{8970555D-159A-AC4C-AE73-6021F0D9886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Ansible Variables</a:t>
            </a:r>
          </a:p>
        </p:txBody>
      </p:sp>
      <p:sp>
        <p:nvSpPr>
          <p:cNvPr id="77826" name="Content Placeholder 2">
            <a:extLst>
              <a:ext uri="{FF2B5EF4-FFF2-40B4-BE49-F238E27FC236}">
                <a16:creationId xmlns:a16="http://schemas.microsoft.com/office/drawing/2014/main" id="{7CB54E85-6DCA-B744-956E-F18B55F7B561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/>
              <a:t>Ansible variables are used to store information that will change with each host.</a:t>
            </a:r>
          </a:p>
          <a:p>
            <a:r>
              <a:rPr lang="en-US" altLang="en-US"/>
              <a:t>Variable can be defined in the inventory file (ansible_host), created directly in the playbook, or created in a separate file and included within the playbook.</a:t>
            </a:r>
          </a:p>
          <a:p>
            <a:r>
              <a:rPr lang="en-US" altLang="en-US"/>
              <a:t>Variables are defined in playbooks using “{{ }}” the single/double quotes around double curly brackets or just using {{ }} the double curly brackets if its part of a sentence/string or if its used as part of a module argument.</a:t>
            </a:r>
          </a:p>
        </p:txBody>
      </p:sp>
      <p:sp>
        <p:nvSpPr>
          <p:cNvPr id="77827" name="Slide Number Placeholder 3">
            <a:extLst>
              <a:ext uri="{FF2B5EF4-FFF2-40B4-BE49-F238E27FC236}">
                <a16:creationId xmlns:a16="http://schemas.microsoft.com/office/drawing/2014/main" id="{05BB4DA7-3C38-A548-86BB-621D492DD91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4309488-0A0A-9C46-95A0-49744CDA6962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26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77828" name="Footer Placeholder 4">
            <a:extLst>
              <a:ext uri="{FF2B5EF4-FFF2-40B4-BE49-F238E27FC236}">
                <a16:creationId xmlns:a16="http://schemas.microsoft.com/office/drawing/2014/main" id="{536A73BD-01F6-8549-BCCC-0B7988850E14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  <p:sp>
        <p:nvSpPr>
          <p:cNvPr id="77829" name="Rectangle 5">
            <a:extLst>
              <a:ext uri="{FF2B5EF4-FFF2-40B4-BE49-F238E27FC236}">
                <a16:creationId xmlns:a16="http://schemas.microsoft.com/office/drawing/2014/main" id="{2587C2EC-9C3B-0F42-8199-57D3EBD4F3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7813" y="2944813"/>
            <a:ext cx="4572000" cy="193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eaLnBrk="1" hangingPunct="1"/>
            <a:r>
              <a:rPr lang="mr-IN" altLang="en-US" sz="1200">
                <a:solidFill>
                  <a:srgbClr val="D53BD3"/>
                </a:solidFill>
                <a:latin typeface="Menlo" panose="020B0609030804020204" pitchFamily="49" charset="0"/>
              </a:rPr>
              <a:t>---</a:t>
            </a:r>
          </a:p>
          <a:p>
            <a:pPr eaLnBrk="1" hangingPunct="1"/>
            <a:r>
              <a:rPr lang="en-US" altLang="en-US" sz="1200">
                <a:solidFill>
                  <a:srgbClr val="CD7923"/>
                </a:solidFill>
                <a:latin typeface="Menlo" panose="020B0609030804020204" pitchFamily="49" charset="0"/>
              </a:rPr>
              <a:t>- </a:t>
            </a:r>
            <a:r>
              <a:rPr lang="en-US" altLang="en-US" sz="1200">
                <a:solidFill>
                  <a:srgbClr val="33BBC8"/>
                </a:solidFill>
                <a:latin typeface="Menlo" panose="020B0609030804020204" pitchFamily="49" charset="0"/>
              </a:rPr>
              <a:t>name</a:t>
            </a:r>
            <a:r>
              <a:rPr lang="en-US" altLang="en-US" sz="12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r>
              <a:rPr lang="en-U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 Backup IOS-XR Config</a:t>
            </a:r>
          </a:p>
          <a:p>
            <a:pPr eaLnBrk="1" hangingPunct="1"/>
            <a:r>
              <a:rPr lang="en-U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200">
                <a:solidFill>
                  <a:srgbClr val="33BBC8"/>
                </a:solidFill>
                <a:latin typeface="Menlo" panose="020B0609030804020204" pitchFamily="49" charset="0"/>
              </a:rPr>
              <a:t>hosts</a:t>
            </a:r>
            <a:r>
              <a:rPr lang="en-US" altLang="en-US" sz="12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r>
              <a:rPr lang="en-U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 csr</a:t>
            </a:r>
          </a:p>
          <a:p>
            <a:pPr eaLnBrk="1" hangingPunct="1"/>
            <a:r>
              <a:rPr lang="en-U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200">
                <a:solidFill>
                  <a:srgbClr val="33BBC8"/>
                </a:solidFill>
                <a:latin typeface="Menlo" panose="020B0609030804020204" pitchFamily="49" charset="0"/>
              </a:rPr>
              <a:t>gather_facts</a:t>
            </a:r>
            <a:r>
              <a:rPr lang="en-US" altLang="en-US" sz="12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r>
              <a:rPr lang="en-U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1200">
                <a:solidFill>
                  <a:srgbClr val="C33720"/>
                </a:solidFill>
                <a:latin typeface="Menlo" panose="020B0609030804020204" pitchFamily="49" charset="0"/>
              </a:rPr>
              <a:t>false</a:t>
            </a:r>
            <a:endParaRPr lang="en-US" altLang="en-US" sz="1200">
              <a:solidFill>
                <a:srgbClr val="33BBC8"/>
              </a:solidFill>
              <a:latin typeface="Menlo" panose="020B0609030804020204" pitchFamily="49" charset="0"/>
            </a:endParaRPr>
          </a:p>
          <a:p>
            <a:pPr eaLnBrk="1" hangingPunct="1"/>
            <a:r>
              <a:rPr lang="en-U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200">
                <a:solidFill>
                  <a:srgbClr val="33BBC8"/>
                </a:solidFill>
                <a:latin typeface="Menlo" panose="020B0609030804020204" pitchFamily="49" charset="0"/>
              </a:rPr>
              <a:t>connection</a:t>
            </a:r>
            <a:r>
              <a:rPr lang="en-US" altLang="en-US" sz="12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r>
              <a:rPr lang="en-U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 local</a:t>
            </a:r>
            <a:endParaRPr lang="en-US" altLang="en-US" sz="1200">
              <a:solidFill>
                <a:srgbClr val="33BBC8"/>
              </a:solidFill>
              <a:latin typeface="Menlo" panose="020B0609030804020204" pitchFamily="49" charset="0"/>
            </a:endParaRPr>
          </a:p>
          <a:p>
            <a:pPr eaLnBrk="1" hangingPunct="1"/>
            <a:endParaRPr lang="en-US" altLang="en-US" sz="12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eaLnBrk="1" hangingPunct="1"/>
            <a:r>
              <a:rPr lang="nb-NO" altLang="en-US" sz="12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nb-NO" altLang="en-US" sz="1200">
                <a:solidFill>
                  <a:srgbClr val="33BBC8"/>
                </a:solidFill>
                <a:latin typeface="Menlo" panose="020B0609030804020204" pitchFamily="49" charset="0"/>
              </a:rPr>
              <a:t>vars</a:t>
            </a:r>
            <a:r>
              <a:rPr lang="nb-NO" altLang="en-US" sz="12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endParaRPr lang="nb-NO" altLang="en-US" sz="1200">
              <a:solidFill>
                <a:srgbClr val="33BBC8"/>
              </a:solidFill>
              <a:latin typeface="Menlo" panose="020B0609030804020204" pitchFamily="49" charset="0"/>
            </a:endParaRPr>
          </a:p>
          <a:p>
            <a:pPr eaLnBrk="1" hangingPunct="1"/>
            <a:r>
              <a:rPr lang="is-I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is-IS" altLang="en-US" sz="1200">
                <a:solidFill>
                  <a:srgbClr val="33BBC8"/>
                </a:solidFill>
                <a:latin typeface="Menlo" panose="020B0609030804020204" pitchFamily="49" charset="0"/>
              </a:rPr>
              <a:t>host</a:t>
            </a:r>
            <a:r>
              <a:rPr lang="is-IS" altLang="en-US" sz="12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r>
              <a:rPr lang="is-I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is-IS" altLang="en-US" sz="1200">
                <a:solidFill>
                  <a:srgbClr val="C33720"/>
                </a:solidFill>
                <a:latin typeface="Menlo" panose="020B0609030804020204" pitchFamily="49" charset="0"/>
              </a:rPr>
              <a:t>"{{ ansible_host }}"</a:t>
            </a:r>
          </a:p>
          <a:p>
            <a:pPr eaLnBrk="1" hangingPunct="1"/>
            <a:r>
              <a:rPr lang="en-U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altLang="en-US" sz="1200">
                <a:solidFill>
                  <a:srgbClr val="33BBC8"/>
                </a:solidFill>
                <a:latin typeface="Menlo" panose="020B0609030804020204" pitchFamily="49" charset="0"/>
              </a:rPr>
              <a:t>username</a:t>
            </a:r>
            <a:r>
              <a:rPr lang="en-US" altLang="en-US" sz="12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r>
              <a:rPr lang="en-U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1200">
                <a:solidFill>
                  <a:srgbClr val="C33720"/>
                </a:solidFill>
                <a:latin typeface="Menlo" panose="020B0609030804020204" pitchFamily="49" charset="0"/>
              </a:rPr>
              <a:t>"{{ ansible_user }}"</a:t>
            </a:r>
          </a:p>
          <a:p>
            <a:pPr eaLnBrk="1" hangingPunct="1"/>
            <a:r>
              <a:rPr lang="en-U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altLang="en-US" sz="1200">
                <a:solidFill>
                  <a:srgbClr val="33BBC8"/>
                </a:solidFill>
                <a:latin typeface="Menlo" panose="020B0609030804020204" pitchFamily="49" charset="0"/>
              </a:rPr>
              <a:t>password</a:t>
            </a:r>
            <a:r>
              <a:rPr lang="en-US" altLang="en-US" sz="12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r>
              <a:rPr lang="en-US" altLang="en-US" sz="12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en-US" sz="1200">
                <a:solidFill>
                  <a:srgbClr val="C33720"/>
                </a:solidFill>
                <a:latin typeface="Menlo" panose="020B0609030804020204" pitchFamily="49" charset="0"/>
              </a:rPr>
              <a:t>"{{ ansible_ssh_pass }}"</a:t>
            </a:r>
          </a:p>
        </p:txBody>
      </p:sp>
    </p:spTree>
  </p:cSld>
  <p:clrMapOvr>
    <a:masterClrMapping/>
  </p:clrMapOvr>
  <p:transition spd="med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Title 1">
            <a:extLst>
              <a:ext uri="{FF2B5EF4-FFF2-40B4-BE49-F238E27FC236}">
                <a16:creationId xmlns:a16="http://schemas.microsoft.com/office/drawing/2014/main" id="{08B4F648-87CD-0940-8D8F-2BF9EFEEC6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Ansible Loops</a:t>
            </a:r>
          </a:p>
        </p:txBody>
      </p:sp>
      <p:sp>
        <p:nvSpPr>
          <p:cNvPr id="78850" name="Content Placeholder 2">
            <a:extLst>
              <a:ext uri="{FF2B5EF4-FFF2-40B4-BE49-F238E27FC236}">
                <a16:creationId xmlns:a16="http://schemas.microsoft.com/office/drawing/2014/main" id="{DBA17842-F3BB-9940-A481-5876BAC009EA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/>
              <a:t>Ansible loops are used when repeatedly performing the same task with a set of different items. </a:t>
            </a:r>
          </a:p>
          <a:p>
            <a:r>
              <a:rPr lang="en-US" altLang="en-US"/>
              <a:t>Ansible with_items loop is a combination of with_ and lookup(). </a:t>
            </a:r>
          </a:p>
        </p:txBody>
      </p:sp>
      <p:sp>
        <p:nvSpPr>
          <p:cNvPr id="78851" name="Slide Number Placeholder 3">
            <a:extLst>
              <a:ext uri="{FF2B5EF4-FFF2-40B4-BE49-F238E27FC236}">
                <a16:creationId xmlns:a16="http://schemas.microsoft.com/office/drawing/2014/main" id="{213C5732-2114-0849-8EB7-491B488AC6C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1EEAE0D-356D-194A-855F-FD4033EAFE42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27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78852" name="Footer Placeholder 4">
            <a:extLst>
              <a:ext uri="{FF2B5EF4-FFF2-40B4-BE49-F238E27FC236}">
                <a16:creationId xmlns:a16="http://schemas.microsoft.com/office/drawing/2014/main" id="{D2F0153E-3C2D-F64A-99B8-3EE3BD0EE9F0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  <p:sp>
        <p:nvSpPr>
          <p:cNvPr id="78853" name="Rectangle 5">
            <a:extLst>
              <a:ext uri="{FF2B5EF4-FFF2-40B4-BE49-F238E27FC236}">
                <a16:creationId xmlns:a16="http://schemas.microsoft.com/office/drawing/2014/main" id="{32E965B6-F565-DA46-8028-6C19428FDF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8888" y="2355850"/>
            <a:ext cx="5364162" cy="203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eaLnBrk="1" hangingPunct="1"/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en-US" sz="1400">
                <a:solidFill>
                  <a:srgbClr val="33BBC8"/>
                </a:solidFill>
                <a:latin typeface="Menlo" panose="020B0609030804020204" pitchFamily="49" charset="0"/>
              </a:rPr>
              <a:t>tasks</a:t>
            </a:r>
            <a:r>
              <a:rPr lang="en-US" altLang="en-US" sz="14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endParaRPr lang="en-US" altLang="en-US" sz="1400">
              <a:solidFill>
                <a:srgbClr val="33BBC8"/>
              </a:solidFill>
              <a:latin typeface="Menlo" panose="020B0609030804020204" pitchFamily="49" charset="0"/>
            </a:endParaRPr>
          </a:p>
          <a:p>
            <a:pPr eaLnBrk="1" hangingPunct="1"/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en-US" sz="1400">
                <a:solidFill>
                  <a:srgbClr val="CD7923"/>
                </a:solidFill>
                <a:latin typeface="Menlo" panose="020B0609030804020204" pitchFamily="49" charset="0"/>
              </a:rPr>
              <a:t>- </a:t>
            </a:r>
            <a:r>
              <a:rPr lang="en-US" altLang="en-US" sz="1400">
                <a:solidFill>
                  <a:srgbClr val="33BBC8"/>
                </a:solidFill>
                <a:latin typeface="Menlo" panose="020B0609030804020204" pitchFamily="49" charset="0"/>
              </a:rPr>
              <a:t>name</a:t>
            </a:r>
            <a:r>
              <a:rPr lang="en-US" altLang="en-US" sz="14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 Collect Router Version and Config</a:t>
            </a:r>
          </a:p>
          <a:p>
            <a:pPr eaLnBrk="1" hangingPunct="1"/>
            <a:r>
              <a:rPr lang="en-U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en-US" altLang="en-US" sz="1400">
                <a:solidFill>
                  <a:srgbClr val="33BBC8"/>
                </a:solidFill>
                <a:latin typeface="Menlo" panose="020B0609030804020204" pitchFamily="49" charset="0"/>
              </a:rPr>
              <a:t>ios_command</a:t>
            </a:r>
            <a:r>
              <a:rPr lang="en-US" altLang="en-US" sz="14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endParaRPr lang="en-US" altLang="en-US" sz="1400">
              <a:solidFill>
                <a:srgbClr val="33BBC8"/>
              </a:solidFill>
              <a:latin typeface="Menlo" panose="020B0609030804020204" pitchFamily="49" charset="0"/>
            </a:endParaRPr>
          </a:p>
          <a:p>
            <a:pPr eaLnBrk="1" hangingPunct="1"/>
            <a:r>
              <a:rPr lang="is-I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         </a:t>
            </a:r>
            <a:r>
              <a:rPr lang="is-IS" altLang="en-US" sz="1400">
                <a:solidFill>
                  <a:srgbClr val="33BBC8"/>
                </a:solidFill>
                <a:latin typeface="Menlo" panose="020B0609030804020204" pitchFamily="49" charset="0"/>
              </a:rPr>
              <a:t>authorize</a:t>
            </a:r>
            <a:r>
              <a:rPr lang="is-IS" altLang="en-US" sz="14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r>
              <a:rPr lang="is-I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 yes</a:t>
            </a:r>
          </a:p>
          <a:p>
            <a:pPr eaLnBrk="1" hangingPunct="1"/>
            <a:r>
              <a:rPr lang="is-I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         </a:t>
            </a:r>
            <a:r>
              <a:rPr lang="is-IS" altLang="en-US" sz="1400">
                <a:solidFill>
                  <a:srgbClr val="33BBC8"/>
                </a:solidFill>
                <a:latin typeface="Menlo" panose="020B0609030804020204" pitchFamily="49" charset="0"/>
              </a:rPr>
              <a:t>commands</a:t>
            </a:r>
            <a:r>
              <a:rPr lang="is-IS" altLang="en-US" sz="14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r>
              <a:rPr lang="is-I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is-IS" altLang="en-US" sz="1400">
                <a:solidFill>
                  <a:srgbClr val="C33720"/>
                </a:solidFill>
                <a:latin typeface="Menlo" panose="020B0609030804020204" pitchFamily="49" charset="0"/>
              </a:rPr>
              <a:t>"{{ item }}"</a:t>
            </a:r>
          </a:p>
          <a:p>
            <a:pPr eaLnBrk="1" hangingPunct="1"/>
            <a:endParaRPr lang="en-US" altLang="en-US" sz="140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eaLnBrk="1" hangingPunct="1"/>
            <a:r>
              <a:rPr lang="de-DE" altLang="en-US" sz="1400">
                <a:solidFill>
                  <a:srgbClr val="000000"/>
                </a:solidFill>
                <a:latin typeface="Menlo" panose="020B0609030804020204" pitchFamily="49" charset="0"/>
              </a:rPr>
              <a:t>      </a:t>
            </a:r>
            <a:r>
              <a:rPr lang="de-DE" altLang="en-US" sz="1400">
                <a:solidFill>
                  <a:srgbClr val="33BBC8"/>
                </a:solidFill>
                <a:latin typeface="Menlo" panose="020B0609030804020204" pitchFamily="49" charset="0"/>
              </a:rPr>
              <a:t>with_items</a:t>
            </a:r>
            <a:r>
              <a:rPr lang="de-DE" altLang="en-US" sz="1400">
                <a:solidFill>
                  <a:srgbClr val="D53BD3"/>
                </a:solidFill>
                <a:latin typeface="Menlo" panose="020B0609030804020204" pitchFamily="49" charset="0"/>
              </a:rPr>
              <a:t>:</a:t>
            </a:r>
            <a:endParaRPr lang="de-DE" altLang="en-US" sz="1400">
              <a:solidFill>
                <a:srgbClr val="33BBC8"/>
              </a:solidFill>
              <a:latin typeface="Menlo" panose="020B0609030804020204" pitchFamily="49" charset="0"/>
            </a:endParaRPr>
          </a:p>
          <a:p>
            <a:pPr eaLnBrk="1" hangingPunct="1"/>
            <a:r>
              <a:rPr lang="is-I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           </a:t>
            </a:r>
            <a:r>
              <a:rPr lang="is-IS" altLang="en-US" sz="1400">
                <a:solidFill>
                  <a:srgbClr val="CD7923"/>
                </a:solidFill>
                <a:latin typeface="Menlo" panose="020B0609030804020204" pitchFamily="49" charset="0"/>
              </a:rPr>
              <a:t>- </a:t>
            </a:r>
            <a:r>
              <a:rPr lang="is-I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show version</a:t>
            </a:r>
          </a:p>
          <a:p>
            <a:pPr eaLnBrk="1" hangingPunct="1"/>
            <a:r>
              <a:rPr lang="is-I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           </a:t>
            </a:r>
            <a:r>
              <a:rPr lang="is-IS" altLang="en-US" sz="1400">
                <a:solidFill>
                  <a:srgbClr val="CD7923"/>
                </a:solidFill>
                <a:latin typeface="Menlo" panose="020B0609030804020204" pitchFamily="49" charset="0"/>
              </a:rPr>
              <a:t>- </a:t>
            </a:r>
            <a:r>
              <a:rPr lang="is-IS" altLang="en-US" sz="1400">
                <a:solidFill>
                  <a:srgbClr val="000000"/>
                </a:solidFill>
                <a:latin typeface="Menlo" panose="020B0609030804020204" pitchFamily="49" charset="0"/>
              </a:rPr>
              <a:t>show run</a:t>
            </a:r>
          </a:p>
        </p:txBody>
      </p:sp>
    </p:spTree>
  </p:cSld>
  <p:clrMapOvr>
    <a:masterClrMapping/>
  </p:clrMapOvr>
  <p:transition spd="med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Title 1">
            <a:extLst>
              <a:ext uri="{FF2B5EF4-FFF2-40B4-BE49-F238E27FC236}">
                <a16:creationId xmlns:a16="http://schemas.microsoft.com/office/drawing/2014/main" id="{9583F990-EE66-A04E-8055-3A022FA47C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Ansible Conditionals</a:t>
            </a:r>
          </a:p>
        </p:txBody>
      </p:sp>
      <p:sp>
        <p:nvSpPr>
          <p:cNvPr id="80898" name="Content Placeholder 2">
            <a:extLst>
              <a:ext uri="{FF2B5EF4-FFF2-40B4-BE49-F238E27FC236}">
                <a16:creationId xmlns:a16="http://schemas.microsoft.com/office/drawing/2014/main" id="{2CC56125-A322-A14E-B840-BE1C99E4A569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/>
              <a:t>Ansible conditionals are used in a statement to decide whether to run the task or now.</a:t>
            </a:r>
          </a:p>
          <a:p>
            <a:r>
              <a:rPr lang="en-US" altLang="en-US"/>
              <a:t>Ansible uses a </a:t>
            </a:r>
            <a:r>
              <a:rPr lang="en-US" altLang="en-US" b="1"/>
              <a:t>when</a:t>
            </a:r>
            <a:r>
              <a:rPr lang="en-US" altLang="en-US"/>
              <a:t> clause to dictate a conditional which needs to be true in order for the task to be performed.</a:t>
            </a:r>
          </a:p>
          <a:p>
            <a:endParaRPr lang="en-US" altLang="en-US"/>
          </a:p>
        </p:txBody>
      </p:sp>
      <p:sp>
        <p:nvSpPr>
          <p:cNvPr id="80899" name="Slide Number Placeholder 3">
            <a:extLst>
              <a:ext uri="{FF2B5EF4-FFF2-40B4-BE49-F238E27FC236}">
                <a16:creationId xmlns:a16="http://schemas.microsoft.com/office/drawing/2014/main" id="{5D0EF2BB-EBD9-D145-93C8-3C89BFD1EB5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AABD2B3-6845-5342-A856-3D7B1A0BE1DE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28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80900" name="Footer Placeholder 4">
            <a:extLst>
              <a:ext uri="{FF2B5EF4-FFF2-40B4-BE49-F238E27FC236}">
                <a16:creationId xmlns:a16="http://schemas.microsoft.com/office/drawing/2014/main" id="{A13AC26C-A3B3-FD48-BFC0-191AC10EF098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  <p:sp>
        <p:nvSpPr>
          <p:cNvPr id="80901" name="Rectangle 6">
            <a:extLst>
              <a:ext uri="{FF2B5EF4-FFF2-40B4-BE49-F238E27FC236}">
                <a16:creationId xmlns:a16="http://schemas.microsoft.com/office/drawing/2014/main" id="{BD8CEAFA-79F8-8849-9B10-1871487707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275" y="2500313"/>
            <a:ext cx="48958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eaLnBrk="1" hangingPunct="1"/>
            <a:r>
              <a:rPr lang="en-US" altLang="en-US" sz="140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altLang="en-US" sz="1400">
                <a:solidFill>
                  <a:srgbClr val="2EAEBB"/>
                </a:solidFill>
                <a:latin typeface="Menlo-Regular"/>
              </a:rPr>
              <a:t>tasks</a:t>
            </a:r>
            <a:r>
              <a:rPr lang="en-US" altLang="en-US" sz="1400">
                <a:solidFill>
                  <a:srgbClr val="C814C9"/>
                </a:solidFill>
                <a:latin typeface="Menlo-Regular"/>
              </a:rPr>
              <a:t>:</a:t>
            </a:r>
            <a:endParaRPr lang="en-US" altLang="en-US" sz="1400">
              <a:solidFill>
                <a:srgbClr val="000000"/>
              </a:solidFill>
              <a:latin typeface="Menlo-Regular"/>
            </a:endParaRPr>
          </a:p>
          <a:p>
            <a:pPr eaLnBrk="1" hangingPunct="1"/>
            <a:r>
              <a:rPr lang="en-US" altLang="en-US" sz="1400">
                <a:solidFill>
                  <a:srgbClr val="000000"/>
                </a:solidFill>
                <a:latin typeface="Menlo-Regular"/>
              </a:rPr>
              <a:t>    </a:t>
            </a:r>
            <a:r>
              <a:rPr lang="en-US" altLang="en-US" sz="1400">
                <a:solidFill>
                  <a:srgbClr val="C1651C"/>
                </a:solidFill>
                <a:latin typeface="Menlo-Regular"/>
              </a:rPr>
              <a:t>- </a:t>
            </a:r>
            <a:r>
              <a:rPr lang="en-US" altLang="en-US" sz="1400">
                <a:solidFill>
                  <a:srgbClr val="2EAEBB"/>
                </a:solidFill>
                <a:latin typeface="Menlo-Regular"/>
              </a:rPr>
              <a:t>name</a:t>
            </a:r>
            <a:r>
              <a:rPr lang="en-US" altLang="en-US" sz="1400">
                <a:solidFill>
                  <a:srgbClr val="C814C9"/>
                </a:solidFill>
                <a:latin typeface="Menlo-Regular"/>
              </a:rPr>
              <a:t>:</a:t>
            </a:r>
            <a:r>
              <a:rPr lang="en-US" altLang="en-US" sz="1400">
                <a:solidFill>
                  <a:srgbClr val="000000"/>
                </a:solidFill>
                <a:latin typeface="Menlo-Regular"/>
              </a:rPr>
              <a:t> Collect Router Version</a:t>
            </a:r>
          </a:p>
          <a:p>
            <a:pPr eaLnBrk="1" hangingPunct="1"/>
            <a:r>
              <a:rPr lang="en-US" altLang="en-US" sz="1400">
                <a:solidFill>
                  <a:srgbClr val="000000"/>
                </a:solidFill>
                <a:latin typeface="Menlo-Regular"/>
              </a:rPr>
              <a:t>      </a:t>
            </a:r>
            <a:r>
              <a:rPr lang="en-US" altLang="en-US" sz="1400">
                <a:solidFill>
                  <a:srgbClr val="2EAEBB"/>
                </a:solidFill>
                <a:latin typeface="Menlo-Regular"/>
              </a:rPr>
              <a:t>ios_command</a:t>
            </a:r>
            <a:r>
              <a:rPr lang="en-US" altLang="en-US" sz="1400">
                <a:solidFill>
                  <a:srgbClr val="C814C9"/>
                </a:solidFill>
                <a:latin typeface="Menlo-Regular"/>
              </a:rPr>
              <a:t>:</a:t>
            </a:r>
            <a:endParaRPr lang="en-US" altLang="en-US" sz="1400">
              <a:solidFill>
                <a:srgbClr val="000000"/>
              </a:solidFill>
              <a:latin typeface="Menlo-Regular"/>
            </a:endParaRPr>
          </a:p>
          <a:p>
            <a:pPr eaLnBrk="1" hangingPunct="1"/>
            <a:r>
              <a:rPr lang="en-US" altLang="en-US" sz="1400">
                <a:solidFill>
                  <a:srgbClr val="000000"/>
                </a:solidFill>
                <a:latin typeface="Menlo-Regular"/>
              </a:rPr>
              <a:t>         </a:t>
            </a:r>
            <a:r>
              <a:rPr lang="en-US" altLang="en-US" sz="1400">
                <a:solidFill>
                  <a:srgbClr val="2EAEBB"/>
                </a:solidFill>
                <a:latin typeface="Menlo-Regular"/>
              </a:rPr>
              <a:t>authorize</a:t>
            </a:r>
            <a:r>
              <a:rPr lang="en-US" altLang="en-US" sz="1400">
                <a:solidFill>
                  <a:srgbClr val="C814C9"/>
                </a:solidFill>
                <a:latin typeface="Menlo-Regular"/>
              </a:rPr>
              <a:t>:</a:t>
            </a:r>
            <a:r>
              <a:rPr lang="en-US" altLang="en-US" sz="1400">
                <a:solidFill>
                  <a:srgbClr val="000000"/>
                </a:solidFill>
                <a:latin typeface="Menlo-Regular"/>
              </a:rPr>
              <a:t> yes</a:t>
            </a:r>
          </a:p>
          <a:p>
            <a:pPr eaLnBrk="1" hangingPunct="1"/>
            <a:r>
              <a:rPr lang="mr-IN" altLang="en-US" sz="1400">
                <a:solidFill>
                  <a:srgbClr val="000000"/>
                </a:solidFill>
                <a:latin typeface="Menlo-Regular"/>
              </a:rPr>
              <a:t>         </a:t>
            </a:r>
            <a:r>
              <a:rPr lang="en-US" altLang="en-US" sz="1400">
                <a:solidFill>
                  <a:srgbClr val="000000"/>
                </a:solidFill>
                <a:latin typeface="Menlo-Regular"/>
              </a:rPr>
              <a:t>    </a:t>
            </a:r>
            <a:r>
              <a:rPr lang="mr-IN" altLang="en-US" sz="1400">
                <a:solidFill>
                  <a:srgbClr val="2EAEBB"/>
                </a:solidFill>
                <a:latin typeface="Menlo-Regular"/>
              </a:rPr>
              <a:t>commands</a:t>
            </a:r>
            <a:r>
              <a:rPr lang="mr-IN" altLang="en-US" sz="1400">
                <a:solidFill>
                  <a:srgbClr val="C814C9"/>
                </a:solidFill>
                <a:latin typeface="Menlo-Regular"/>
              </a:rPr>
              <a:t>:</a:t>
            </a:r>
            <a:endParaRPr lang="mr-IN" altLang="en-US" sz="1400">
              <a:solidFill>
                <a:srgbClr val="000000"/>
              </a:solidFill>
              <a:latin typeface="Menlo-Regular"/>
            </a:endParaRPr>
          </a:p>
          <a:p>
            <a:pPr eaLnBrk="1" hangingPunct="1"/>
            <a:r>
              <a:rPr lang="mr-IN" altLang="en-US" sz="1400">
                <a:solidFill>
                  <a:srgbClr val="000000"/>
                </a:solidFill>
                <a:latin typeface="Menlo-Regular"/>
              </a:rPr>
              <a:t>           </a:t>
            </a:r>
            <a:r>
              <a:rPr lang="en-US" altLang="en-US" sz="1400">
                <a:solidFill>
                  <a:srgbClr val="000000"/>
                </a:solidFill>
                <a:latin typeface="Menlo-Regular"/>
              </a:rPr>
              <a:t>     </a:t>
            </a:r>
            <a:r>
              <a:rPr lang="mr-IN" altLang="en-US" sz="1400">
                <a:solidFill>
                  <a:srgbClr val="C1651C"/>
                </a:solidFill>
                <a:latin typeface="Menlo-Regular"/>
              </a:rPr>
              <a:t>- </a:t>
            </a:r>
            <a:r>
              <a:rPr lang="mr-IN" altLang="en-US" sz="1400">
                <a:solidFill>
                  <a:srgbClr val="000000"/>
                </a:solidFill>
                <a:latin typeface="Menlo-Regular"/>
              </a:rPr>
              <a:t>show ip int bri</a:t>
            </a:r>
          </a:p>
          <a:p>
            <a:pPr eaLnBrk="1" hangingPunct="1"/>
            <a:r>
              <a:rPr lang="en-US" altLang="en-US" sz="1400">
                <a:solidFill>
                  <a:srgbClr val="000000"/>
                </a:solidFill>
                <a:latin typeface="Menlo-Regular"/>
              </a:rPr>
              <a:t>      </a:t>
            </a:r>
            <a:r>
              <a:rPr lang="en-US" altLang="en-US" sz="1400">
                <a:solidFill>
                  <a:srgbClr val="2EAEBB"/>
                </a:solidFill>
                <a:latin typeface="Menlo-Regular"/>
              </a:rPr>
              <a:t>when</a:t>
            </a:r>
            <a:r>
              <a:rPr lang="en-US" altLang="en-US" sz="1400">
                <a:solidFill>
                  <a:srgbClr val="C814C9"/>
                </a:solidFill>
                <a:latin typeface="Menlo-Regular"/>
              </a:rPr>
              <a:t>:</a:t>
            </a:r>
            <a:r>
              <a:rPr lang="en-US" altLang="en-US" sz="1400">
                <a:solidFill>
                  <a:srgbClr val="000000"/>
                </a:solidFill>
                <a:latin typeface="Menlo-Regular"/>
              </a:rPr>
              <a:t> inventory_hostname == </a:t>
            </a:r>
            <a:r>
              <a:rPr lang="en-US" altLang="en-US" sz="1400">
                <a:solidFill>
                  <a:srgbClr val="B42419"/>
                </a:solidFill>
                <a:latin typeface="Menlo-Regular"/>
              </a:rPr>
              <a:t>"csr"</a:t>
            </a:r>
            <a:endParaRPr lang="en-US" altLang="en-US" sz="1400">
              <a:solidFill>
                <a:srgbClr val="000000"/>
              </a:solidFill>
              <a:latin typeface="Menlo-Regular"/>
            </a:endParaRPr>
          </a:p>
        </p:txBody>
      </p:sp>
    </p:spTree>
  </p:cSld>
  <p:clrMapOvr>
    <a:masterClrMapping/>
  </p:clrMapOvr>
  <p:transition spd="med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Title 1">
            <a:extLst>
              <a:ext uri="{FF2B5EF4-FFF2-40B4-BE49-F238E27FC236}">
                <a16:creationId xmlns:a16="http://schemas.microsoft.com/office/drawing/2014/main" id="{BF73D36A-9EA7-DA4E-B89C-40B761536D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8775" y="474663"/>
            <a:ext cx="8394700" cy="1141412"/>
          </a:xfrm>
        </p:spPr>
        <p:txBody>
          <a:bodyPr/>
          <a:lstStyle/>
          <a:p>
            <a:pPr marL="4763" indent="-4763"/>
            <a:r>
              <a:rPr altLang="en-US"/>
              <a:t>Automating Network Operation Tasks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3B4C1F-9168-5C46-9FCE-A027106AAE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409709" y="4884989"/>
            <a:ext cx="359666" cy="274637"/>
          </a:xfrm>
        </p:spPr>
        <p:txBody>
          <a:bodyPr/>
          <a:lstStyle/>
          <a:p>
            <a:pPr>
              <a:defRPr/>
            </a:pPr>
            <a:fld id="{4E3D3411-8703-AF49-8434-EBDD91C69705}" type="slidenum">
              <a:rPr smtClean="0">
                <a:solidFill>
                  <a:schemeClr val="bg1">
                    <a:alpha val="60000"/>
                  </a:schemeClr>
                </a:solidFill>
              </a:rPr>
              <a:pPr>
                <a:defRPr/>
              </a:pPr>
              <a:t>29</a:t>
            </a:fld>
            <a:endParaRPr dirty="0">
              <a:solidFill>
                <a:schemeClr val="bg1">
                  <a:alpha val="60000"/>
                </a:scheme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3F07FC-D5E9-2E42-9613-C4A10B10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2533" y="4946904"/>
            <a:ext cx="716863" cy="154518"/>
          </a:xfrm>
        </p:spPr>
        <p:txBody>
          <a:bodyPr/>
          <a:lstStyle/>
          <a:p>
            <a:pPr defTabSz="685800">
              <a:defRPr/>
            </a:pPr>
            <a:r>
              <a:rPr>
                <a:ea typeface="+mn-ea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>
            <a:extLst>
              <a:ext uri="{FF2B5EF4-FFF2-40B4-BE49-F238E27FC236}">
                <a16:creationId xmlns:a16="http://schemas.microsoft.com/office/drawing/2014/main" id="{C48E2CED-1665-D049-9850-CD7D29AF64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8775" y="474663"/>
            <a:ext cx="8394700" cy="1141412"/>
          </a:xfrm>
        </p:spPr>
        <p:txBody>
          <a:bodyPr/>
          <a:lstStyle/>
          <a:p>
            <a:pPr marL="4763" indent="-4763"/>
            <a:r>
              <a:rPr altLang="en-US"/>
              <a:t>Lab Environment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7BF3ED-9E15-554A-BBCF-4767D4C9B7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409709" y="4884989"/>
            <a:ext cx="359666" cy="274637"/>
          </a:xfrm>
        </p:spPr>
        <p:txBody>
          <a:bodyPr/>
          <a:lstStyle/>
          <a:p>
            <a:pPr>
              <a:defRPr/>
            </a:pPr>
            <a:fld id="{8A657316-944A-864F-8F41-0BFFC55DEABC}" type="slidenum">
              <a:rPr smtClean="0">
                <a:solidFill>
                  <a:schemeClr val="bg1">
                    <a:alpha val="60000"/>
                  </a:schemeClr>
                </a:solidFill>
              </a:rPr>
              <a:pPr>
                <a:defRPr/>
              </a:pPr>
              <a:t>3</a:t>
            </a:fld>
            <a:endParaRPr dirty="0">
              <a:solidFill>
                <a:schemeClr val="bg1">
                  <a:alpha val="60000"/>
                </a:scheme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4221CB-E3B9-7246-AA81-D05D8F18A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2533" y="4946904"/>
            <a:ext cx="716863" cy="154518"/>
          </a:xfrm>
        </p:spPr>
        <p:txBody>
          <a:bodyPr/>
          <a:lstStyle/>
          <a:p>
            <a:pPr defTabSz="685800">
              <a:defRPr/>
            </a:pPr>
            <a:r>
              <a:rPr>
                <a:ea typeface="+mn-ea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Title 1">
            <a:extLst>
              <a:ext uri="{FF2B5EF4-FFF2-40B4-BE49-F238E27FC236}">
                <a16:creationId xmlns:a16="http://schemas.microsoft.com/office/drawing/2014/main" id="{5A32CD12-E06F-1042-86D4-581B51647A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lang="en-US" altLang="en-US" dirty="0">
                <a:solidFill>
                  <a:srgbClr val="005073"/>
                </a:solidFill>
              </a:rPr>
              <a:t>Network Automation </a:t>
            </a:r>
            <a:r>
              <a:rPr altLang="en-US" dirty="0">
                <a:solidFill>
                  <a:srgbClr val="005073"/>
                </a:solidFill>
              </a:rPr>
              <a:t>Exercises</a:t>
            </a:r>
          </a:p>
        </p:txBody>
      </p:sp>
      <p:sp>
        <p:nvSpPr>
          <p:cNvPr id="116738" name="Content Placeholder 2">
            <a:extLst>
              <a:ext uri="{FF2B5EF4-FFF2-40B4-BE49-F238E27FC236}">
                <a16:creationId xmlns:a16="http://schemas.microsoft.com/office/drawing/2014/main" id="{53427466-3833-7646-9AEB-7B9E05C46C7E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 dirty="0"/>
              <a:t>Exercise 1 – Configure OSPF on all routers</a:t>
            </a:r>
          </a:p>
          <a:p>
            <a:pPr lvl="2"/>
            <a:r>
              <a:rPr lang="en-US" altLang="en-US" dirty="0"/>
              <a:t>Create Ansible playbook to configure OSPF on both IOS and XR router</a:t>
            </a:r>
          </a:p>
          <a:p>
            <a:pPr lvl="2"/>
            <a:r>
              <a:rPr lang="en-US" altLang="en-US" dirty="0"/>
              <a:t>Setup pre and post checks to ensure OSPF is working correctly</a:t>
            </a:r>
          </a:p>
          <a:p>
            <a:r>
              <a:rPr lang="en-US" altLang="en-US" dirty="0"/>
              <a:t>Exercise 2 </a:t>
            </a:r>
            <a:r>
              <a:rPr lang="mr-IN" altLang="en-US" dirty="0"/>
              <a:t>–</a:t>
            </a:r>
            <a:r>
              <a:rPr lang="en-US" altLang="en-US" dirty="0"/>
              <a:t> Automatically backup router’s config to server daily</a:t>
            </a:r>
          </a:p>
          <a:p>
            <a:pPr lvl="2"/>
            <a:r>
              <a:rPr lang="en-US" altLang="en-US" dirty="0"/>
              <a:t>Create Ansible playbook to capture router’s running config from all Cisco device types.</a:t>
            </a:r>
          </a:p>
          <a:p>
            <a:pPr lvl="2"/>
            <a:r>
              <a:rPr lang="en-US" altLang="en-US" dirty="0"/>
              <a:t>Setup cron job to execute playbook daily and backup router’s config on server.</a:t>
            </a:r>
          </a:p>
          <a:p>
            <a:r>
              <a:rPr lang="en-US" altLang="en-US" dirty="0"/>
              <a:t>Exercise 3 </a:t>
            </a:r>
            <a:r>
              <a:rPr lang="mr-IN" altLang="en-US" dirty="0"/>
              <a:t>–</a:t>
            </a:r>
            <a:r>
              <a:rPr lang="en-US" altLang="en-US" dirty="0"/>
              <a:t> Create a playbook to compare two files to find the differences</a:t>
            </a:r>
          </a:p>
          <a:p>
            <a:pPr lvl="2"/>
            <a:r>
              <a:rPr lang="en-US" altLang="en-US" dirty="0"/>
              <a:t>Create Ansible playbook to find differences between two files. </a:t>
            </a:r>
          </a:p>
          <a:p>
            <a:pPr lvl="2"/>
            <a:r>
              <a:rPr lang="en-US" altLang="en-US" dirty="0"/>
              <a:t>Ex: comparing pre-upgrade and post-upgrade router captures.</a:t>
            </a:r>
          </a:p>
          <a:p>
            <a:r>
              <a:rPr lang="en-US" altLang="en-US" dirty="0"/>
              <a:t>Exercise 4 </a:t>
            </a:r>
            <a:r>
              <a:rPr lang="mr-IN" altLang="en-US" dirty="0"/>
              <a:t>–</a:t>
            </a:r>
            <a:r>
              <a:rPr lang="en-US" altLang="en-US" dirty="0"/>
              <a:t> Ansible Vault</a:t>
            </a:r>
          </a:p>
          <a:p>
            <a:pPr lvl="2"/>
            <a:r>
              <a:rPr lang="en-US" altLang="en-US" dirty="0"/>
              <a:t>Use </a:t>
            </a:r>
            <a:r>
              <a:rPr lang="en-US" altLang="en-US" dirty="0" err="1"/>
              <a:t>ansible</a:t>
            </a:r>
            <a:r>
              <a:rPr lang="en-US" altLang="en-US" dirty="0"/>
              <a:t>-vault feature to encrypt sensitive data in inventory files.</a:t>
            </a:r>
          </a:p>
          <a:p>
            <a:pPr lvl="2"/>
            <a:r>
              <a:rPr lang="en-US" altLang="en-US" dirty="0"/>
              <a:t>Ex: comparing pre-upgrade and post-upgrade router captures.</a:t>
            </a:r>
          </a:p>
          <a:p>
            <a:endParaRPr lang="en-US" altLang="en-US" dirty="0"/>
          </a:p>
        </p:txBody>
      </p:sp>
      <p:sp>
        <p:nvSpPr>
          <p:cNvPr id="116739" name="Slide Number Placeholder 3">
            <a:extLst>
              <a:ext uri="{FF2B5EF4-FFF2-40B4-BE49-F238E27FC236}">
                <a16:creationId xmlns:a16="http://schemas.microsoft.com/office/drawing/2014/main" id="{427541FA-BB99-BA42-AF0C-AA13A62998E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2CB3E53-340F-DC43-80EC-201B073B20B0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30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116740" name="Footer Placeholder 4">
            <a:extLst>
              <a:ext uri="{FF2B5EF4-FFF2-40B4-BE49-F238E27FC236}">
                <a16:creationId xmlns:a16="http://schemas.microsoft.com/office/drawing/2014/main" id="{8F2541D9-3DA4-BB4F-9B47-6D369296B894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88FD09-F6EB-594E-B7DF-EDD2781E9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1779662"/>
            <a:ext cx="8394466" cy="1142052"/>
          </a:xfrm>
        </p:spPr>
        <p:txBody>
          <a:bodyPr/>
          <a:lstStyle/>
          <a:p>
            <a:r>
              <a:rPr lang="en-US" sz="2400" dirty="0"/>
              <a:t>Complete Automating Network Operations Tasks Section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169CF5-6DC0-5145-9647-2DD69F0059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8C316B-6153-AA42-8D4B-F48768C0D656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8CBE88-C9BE-1143-83AF-0F7CE85DD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117868775"/>
      </p:ext>
    </p:extLst>
  </p:cSld>
  <p:clrMapOvr>
    <a:masterClrMapping/>
  </p:clrMapOvr>
  <p:transition spd="med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Title 1">
            <a:extLst>
              <a:ext uri="{FF2B5EF4-FFF2-40B4-BE49-F238E27FC236}">
                <a16:creationId xmlns:a16="http://schemas.microsoft.com/office/drawing/2014/main" id="{D415D6C6-5920-464D-B334-DF08D44D53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Conclusion</a:t>
            </a:r>
          </a:p>
        </p:txBody>
      </p:sp>
      <p:sp>
        <p:nvSpPr>
          <p:cNvPr id="117762" name="Content Placeholder 2">
            <a:extLst>
              <a:ext uri="{FF2B5EF4-FFF2-40B4-BE49-F238E27FC236}">
                <a16:creationId xmlns:a16="http://schemas.microsoft.com/office/drawing/2014/main" id="{1B4156F1-5DEE-4C42-9091-A06CE7BB2414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/>
              <a:t>Ansible is an open-source, agentless automation tool that can be leveraged for networks configuration management functions.</a:t>
            </a:r>
          </a:p>
          <a:p>
            <a:r>
              <a:rPr lang="en-US" altLang="en-US"/>
              <a:t>Ansible-playbooks provides capabilities to automate daily operations tasks.</a:t>
            </a:r>
          </a:p>
          <a:p>
            <a:r>
              <a:rPr lang="en-US" altLang="en-US"/>
              <a:t>Automating repetitive tasks with Ansible can reduce OPEX costs and improve efficiency.</a:t>
            </a:r>
          </a:p>
          <a:p>
            <a:r>
              <a:rPr lang="en-US" altLang="en-US"/>
              <a:t>With increasing support of modules, it is possible to automate even more network functions through ansible.</a:t>
            </a:r>
          </a:p>
          <a:p>
            <a:endParaRPr lang="en-US" altLang="en-US"/>
          </a:p>
        </p:txBody>
      </p:sp>
      <p:sp>
        <p:nvSpPr>
          <p:cNvPr id="117763" name="Slide Number Placeholder 3">
            <a:extLst>
              <a:ext uri="{FF2B5EF4-FFF2-40B4-BE49-F238E27FC236}">
                <a16:creationId xmlns:a16="http://schemas.microsoft.com/office/drawing/2014/main" id="{9EAB7B71-7581-F34C-9751-21B68B11D1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4737D28-F8B7-2745-93C5-1864B516CD24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32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117764" name="Footer Placeholder 4">
            <a:extLst>
              <a:ext uri="{FF2B5EF4-FFF2-40B4-BE49-F238E27FC236}">
                <a16:creationId xmlns:a16="http://schemas.microsoft.com/office/drawing/2014/main" id="{F525C23D-8924-304C-AA95-FE937848F313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Title 1">
            <a:extLst>
              <a:ext uri="{FF2B5EF4-FFF2-40B4-BE49-F238E27FC236}">
                <a16:creationId xmlns:a16="http://schemas.microsoft.com/office/drawing/2014/main" id="{561037A9-1514-6B46-AA33-CF05539490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References</a:t>
            </a:r>
          </a:p>
        </p:txBody>
      </p:sp>
      <p:sp>
        <p:nvSpPr>
          <p:cNvPr id="118786" name="Content Placeholder 2">
            <a:extLst>
              <a:ext uri="{FF2B5EF4-FFF2-40B4-BE49-F238E27FC236}">
                <a16:creationId xmlns:a16="http://schemas.microsoft.com/office/drawing/2014/main" id="{3CCC6E8A-A95C-8A4C-B47A-4B389695A3B6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/>
              <a:t>Ansible Documentation: </a:t>
            </a:r>
            <a:r>
              <a:rPr lang="en-US" altLang="en-US">
                <a:hlinkClick r:id="rId2"/>
              </a:rPr>
              <a:t>http://docs.ansible.com/ansible/latest/index.html</a:t>
            </a:r>
            <a:endParaRPr lang="en-US" altLang="en-US"/>
          </a:p>
          <a:p>
            <a:r>
              <a:rPr lang="en-US" altLang="en-US"/>
              <a:t>YAML Version 1.2 Specs: </a:t>
            </a:r>
            <a:r>
              <a:rPr lang="en-US" altLang="en-US">
                <a:hlinkClick r:id="rId3"/>
              </a:rPr>
              <a:t>http://www.yaml.org/spec/1.2/spec.html</a:t>
            </a:r>
            <a:endParaRPr lang="en-US" altLang="en-US"/>
          </a:p>
          <a:p>
            <a:r>
              <a:rPr lang="en-US" altLang="en-US"/>
              <a:t>Jinjia2 Templating: </a:t>
            </a:r>
            <a:r>
              <a:rPr lang="en-US" altLang="en-US">
                <a:hlinkClick r:id="rId4"/>
              </a:rPr>
              <a:t>http://jinja.pocoo.org/docs/dev/templates/#</a:t>
            </a:r>
            <a:endParaRPr lang="en-US" altLang="en-US"/>
          </a:p>
          <a:p>
            <a:r>
              <a:rPr lang="en-US" altLang="en-US"/>
              <a:t>Ansible Up and Running – Lorin Hochstein</a:t>
            </a:r>
          </a:p>
          <a:p>
            <a:r>
              <a:rPr lang="en-US" altLang="en-US"/>
              <a:t>Python Configuration generation:</a:t>
            </a:r>
          </a:p>
          <a:p>
            <a:pPr lvl="1"/>
            <a:r>
              <a:rPr lang="en-US" altLang="en-US"/>
              <a:t>Kirk Byers Blog – Network configuration using Ansible</a:t>
            </a:r>
          </a:p>
          <a:p>
            <a:endParaRPr lang="en-US" altLang="en-US"/>
          </a:p>
        </p:txBody>
      </p:sp>
      <p:sp>
        <p:nvSpPr>
          <p:cNvPr id="118787" name="Slide Number Placeholder 3">
            <a:extLst>
              <a:ext uri="{FF2B5EF4-FFF2-40B4-BE49-F238E27FC236}">
                <a16:creationId xmlns:a16="http://schemas.microsoft.com/office/drawing/2014/main" id="{9138259B-8905-A347-8760-94A0BF4C407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41BF5D4-AC5E-584A-860C-3DD6D2721187}" type="slidenum">
              <a:rPr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33</a:t>
            </a:fld>
            <a:endParaRPr altLang="en-US" sz="600">
              <a:solidFill>
                <a:srgbClr val="000000"/>
              </a:solidFill>
            </a:endParaRPr>
          </a:p>
        </p:txBody>
      </p:sp>
      <p:sp>
        <p:nvSpPr>
          <p:cNvPr id="118788" name="Footer Placeholder 4">
            <a:extLst>
              <a:ext uri="{FF2B5EF4-FFF2-40B4-BE49-F238E27FC236}">
                <a16:creationId xmlns:a16="http://schemas.microsoft.com/office/drawing/2014/main" id="{ACD51C8E-6A43-5F4C-A177-125E3A92196F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A97DD0-5BE7-4856-A2A9-C42C6688E607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alpha val="60000"/>
                  </a:srgbClr>
                </a:solidFill>
                <a:effectLst/>
                <a:uLnTx/>
                <a:uFillTx/>
                <a:latin typeface="Arial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60000"/>
                </a:srgbClr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610744"/>
            <a:r>
              <a:rPr lang="en-US">
                <a:ea typeface="ＭＳ Ｐゴシック" charset="0"/>
              </a:rPr>
              <a:t>TECDEV-4500</a:t>
            </a:r>
          </a:p>
        </p:txBody>
      </p:sp>
    </p:spTree>
    <p:extLst>
      <p:ext uri="{BB962C8B-B14F-4D97-AF65-F5344CB8AC3E}">
        <p14:creationId xmlns:p14="http://schemas.microsoft.com/office/powerpoint/2010/main" val="414402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>
            <a:extLst>
              <a:ext uri="{FF2B5EF4-FFF2-40B4-BE49-F238E27FC236}">
                <a16:creationId xmlns:a16="http://schemas.microsoft.com/office/drawing/2014/main" id="{994EC75A-3A7D-D74C-ABE2-0CE0DEA8CC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Lab Topology</a:t>
            </a:r>
          </a:p>
        </p:txBody>
      </p:sp>
      <p:sp>
        <p:nvSpPr>
          <p:cNvPr id="48130" name="Slide Number Placeholder 3">
            <a:extLst>
              <a:ext uri="{FF2B5EF4-FFF2-40B4-BE49-F238E27FC236}">
                <a16:creationId xmlns:a16="http://schemas.microsoft.com/office/drawing/2014/main" id="{865DB5DF-9BAF-9847-91EC-762F673DC37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68758CC-1E63-B84E-83D1-F39519361B04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48131" name="Footer Placeholder 4">
            <a:extLst>
              <a:ext uri="{FF2B5EF4-FFF2-40B4-BE49-F238E27FC236}">
                <a16:creationId xmlns:a16="http://schemas.microsoft.com/office/drawing/2014/main" id="{91C785FD-E84C-DA44-94AE-6393B888C657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F05BAC-E4A8-C84F-B02F-94803E634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156" y="1304760"/>
            <a:ext cx="6108700" cy="3327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EE4B5E-4705-C941-9C3C-E1C7B52B7CD8}"/>
              </a:ext>
            </a:extLst>
          </p:cNvPr>
          <p:cNvSpPr txBox="1"/>
          <p:nvPr/>
        </p:nvSpPr>
        <p:spPr>
          <a:xfrm>
            <a:off x="352424" y="1057184"/>
            <a:ext cx="2995439" cy="1681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dirty="0"/>
              <a:t>3 Node Topology:</a:t>
            </a:r>
          </a:p>
          <a:p>
            <a:pPr marL="571500" lvl="1" indent="-228600">
              <a:lnSpc>
                <a:spcPct val="9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sz="1200" dirty="0"/>
              <a:t>Ansible Control Machine (Ubuntu server)</a:t>
            </a:r>
          </a:p>
          <a:p>
            <a:pPr marL="571500" lvl="1" indent="-228600">
              <a:lnSpc>
                <a:spcPct val="9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sz="1200" dirty="0"/>
              <a:t>CSR1Kv Router</a:t>
            </a:r>
          </a:p>
          <a:p>
            <a:pPr marL="571500" lvl="1" indent="-228600">
              <a:lnSpc>
                <a:spcPct val="9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sz="1200" dirty="0"/>
              <a:t>XRv Router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endParaRPr lang="en-US" dirty="0"/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dirty="0"/>
              <a:t>Mgmt. IP connectivity on Flat Network</a:t>
            </a:r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>
            <a:extLst>
              <a:ext uri="{FF2B5EF4-FFF2-40B4-BE49-F238E27FC236}">
                <a16:creationId xmlns:a16="http://schemas.microsoft.com/office/drawing/2014/main" id="{2EB9345E-8DD5-7C4D-801C-E911546028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Lab Device Access</a:t>
            </a:r>
          </a:p>
        </p:txBody>
      </p:sp>
      <p:sp>
        <p:nvSpPr>
          <p:cNvPr id="49299" name="Slide Number Placeholder 2">
            <a:extLst>
              <a:ext uri="{FF2B5EF4-FFF2-40B4-BE49-F238E27FC236}">
                <a16:creationId xmlns:a16="http://schemas.microsoft.com/office/drawing/2014/main" id="{628D5967-957E-6245-8656-7D4C44E0D3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0FE5E9-DDCB-4940-9801-406E33CEB0A5}" type="slidenum">
              <a:rPr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altLang="en-US" sz="600">
              <a:solidFill>
                <a:srgbClr val="000000"/>
              </a:solidFill>
            </a:endParaRPr>
          </a:p>
        </p:txBody>
      </p:sp>
      <p:sp>
        <p:nvSpPr>
          <p:cNvPr id="49300" name="Footer Placeholder 3">
            <a:extLst>
              <a:ext uri="{FF2B5EF4-FFF2-40B4-BE49-F238E27FC236}">
                <a16:creationId xmlns:a16="http://schemas.microsoft.com/office/drawing/2014/main" id="{C9DE2368-5396-9845-8164-132E2DC5CE7C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</a:rPr>
              <a:t>TECDEV-4500</a:t>
            </a:r>
          </a:p>
        </p:txBody>
      </p:sp>
      <p:sp>
        <p:nvSpPr>
          <p:cNvPr id="49301" name="Content Placeholder 2">
            <a:extLst>
              <a:ext uri="{FF2B5EF4-FFF2-40B4-BE49-F238E27FC236}">
                <a16:creationId xmlns:a16="http://schemas.microsoft.com/office/drawing/2014/main" id="{3F2159B3-32CC-EA4B-8076-BA0C8BC8C9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425" y="1077912"/>
            <a:ext cx="8513763" cy="228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87325" indent="-185738">
              <a:lnSpc>
                <a:spcPct val="90000"/>
              </a:lnSpc>
              <a:spcBef>
                <a:spcPts val="1200"/>
              </a:spcBef>
              <a:buSzPct val="8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  <a:sym typeface="Arial" panose="020B0604020202020204" pitchFamily="34" charset="0"/>
              </a:defRPr>
            </a:lvl1pPr>
            <a:lvl2pPr marL="385763" indent="-193675">
              <a:lnSpc>
                <a:spcPct val="90000"/>
              </a:lnSpc>
              <a:spcBef>
                <a:spcPts val="400"/>
              </a:spcBef>
              <a:buSzPct val="80000"/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  <a:sym typeface="Arial" panose="020B0604020202020204" pitchFamily="34" charset="0"/>
              </a:defRPr>
            </a:lvl2pPr>
            <a:lvl3pPr marL="546100" indent="-158750">
              <a:lnSpc>
                <a:spcPct val="90000"/>
              </a:lnSpc>
              <a:spcBef>
                <a:spcPts val="200"/>
              </a:spcBef>
              <a:buSzPct val="8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  <a:sym typeface="Arial" panose="020B0604020202020204" pitchFamily="34" charset="0"/>
              </a:defRPr>
            </a:lvl3pPr>
            <a:lvl4pPr marL="704850" indent="-158750">
              <a:lnSpc>
                <a:spcPct val="90000"/>
              </a:lnSpc>
              <a:spcBef>
                <a:spcPts val="200"/>
              </a:spcBef>
              <a:buSzPct val="8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  <a:sym typeface="Arial" panose="020B0604020202020204" pitchFamily="34" charset="0"/>
              </a:defRPr>
            </a:lvl4pPr>
            <a:lvl5pPr marL="773113" indent="-66675">
              <a:lnSpc>
                <a:spcPct val="95000"/>
              </a:lnSpc>
              <a:spcBef>
                <a:spcPts val="675"/>
              </a:spcBef>
              <a:buClr>
                <a:srgbClr val="FFFFFF"/>
              </a:buClr>
              <a:buSzPct val="100000"/>
              <a:buFont typeface="Arial" panose="020B0604020202020204" pitchFamily="34" charset="0"/>
              <a:buChar char="»"/>
              <a:defRPr>
                <a:solidFill>
                  <a:schemeClr val="tx2"/>
                </a:solidFill>
                <a:latin typeface="Arial" panose="020B0604020202020204" pitchFamily="34" charset="0"/>
                <a:ea typeface="Apple LiGothic Medium"/>
                <a:cs typeface="Apple LiGothic Medium"/>
                <a:sym typeface="Arial" panose="020B0604020202020204" pitchFamily="34" charset="0"/>
              </a:defRPr>
            </a:lvl5pPr>
            <a:lvl6pPr marL="1230313" indent="-66675" defTabSz="685800" fontAlgn="base">
              <a:lnSpc>
                <a:spcPct val="95000"/>
              </a:lnSpc>
              <a:spcBef>
                <a:spcPts val="675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anose="020B0604020202020204" pitchFamily="34" charset="0"/>
              <a:buChar char="»"/>
              <a:defRPr>
                <a:solidFill>
                  <a:schemeClr val="tx2"/>
                </a:solidFill>
                <a:latin typeface="Arial" panose="020B0604020202020204" pitchFamily="34" charset="0"/>
                <a:ea typeface="Apple LiGothic Medium"/>
                <a:cs typeface="Apple LiGothic Medium"/>
                <a:sym typeface="Arial" panose="020B0604020202020204" pitchFamily="34" charset="0"/>
              </a:defRPr>
            </a:lvl6pPr>
            <a:lvl7pPr marL="1687513" indent="-66675" defTabSz="685800" fontAlgn="base">
              <a:lnSpc>
                <a:spcPct val="95000"/>
              </a:lnSpc>
              <a:spcBef>
                <a:spcPts val="675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anose="020B0604020202020204" pitchFamily="34" charset="0"/>
              <a:buChar char="»"/>
              <a:defRPr>
                <a:solidFill>
                  <a:schemeClr val="tx2"/>
                </a:solidFill>
                <a:latin typeface="Arial" panose="020B0604020202020204" pitchFamily="34" charset="0"/>
                <a:ea typeface="Apple LiGothic Medium"/>
                <a:cs typeface="Apple LiGothic Medium"/>
                <a:sym typeface="Arial" panose="020B0604020202020204" pitchFamily="34" charset="0"/>
              </a:defRPr>
            </a:lvl7pPr>
            <a:lvl8pPr marL="2144713" indent="-66675" defTabSz="685800" fontAlgn="base">
              <a:lnSpc>
                <a:spcPct val="95000"/>
              </a:lnSpc>
              <a:spcBef>
                <a:spcPts val="675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anose="020B0604020202020204" pitchFamily="34" charset="0"/>
              <a:buChar char="»"/>
              <a:defRPr>
                <a:solidFill>
                  <a:schemeClr val="tx2"/>
                </a:solidFill>
                <a:latin typeface="Arial" panose="020B0604020202020204" pitchFamily="34" charset="0"/>
                <a:ea typeface="Apple LiGothic Medium"/>
                <a:cs typeface="Apple LiGothic Medium"/>
                <a:sym typeface="Arial" panose="020B0604020202020204" pitchFamily="34" charset="0"/>
              </a:defRPr>
            </a:lvl8pPr>
            <a:lvl9pPr marL="2601913" indent="-66675" defTabSz="685800" fontAlgn="base">
              <a:lnSpc>
                <a:spcPct val="95000"/>
              </a:lnSpc>
              <a:spcBef>
                <a:spcPts val="675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Arial" panose="020B0604020202020204" pitchFamily="34" charset="0"/>
              <a:buChar char="»"/>
              <a:defRPr>
                <a:solidFill>
                  <a:schemeClr val="tx2"/>
                </a:solidFill>
                <a:latin typeface="Arial" panose="020B0604020202020204" pitchFamily="34" charset="0"/>
                <a:ea typeface="Apple LiGothic Medium"/>
                <a:cs typeface="Apple LiGothic Medium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dirty="0"/>
              <a:t>Step 1: Use Cisco ANYCONNECT to VPN to the PSL DMZ LAB</a:t>
            </a:r>
          </a:p>
          <a:p>
            <a:pPr lvl="3" eaLnBrk="1" hangingPunct="1"/>
            <a:r>
              <a:rPr lang="en-US" altLang="en-US" sz="1100" dirty="0"/>
              <a:t>IP: 152.22.242.56 </a:t>
            </a:r>
          </a:p>
          <a:p>
            <a:pPr lvl="3" eaLnBrk="1" hangingPunct="1"/>
            <a:r>
              <a:rPr lang="en-US" altLang="en-US" sz="1100" dirty="0"/>
              <a:t>Username: cisco-</a:t>
            </a:r>
            <a:r>
              <a:rPr lang="en-US" altLang="en-US" sz="1100" dirty="0" err="1"/>
              <a:t>ansible</a:t>
            </a:r>
            <a:endParaRPr lang="en-US" altLang="en-US" sz="1100" dirty="0"/>
          </a:p>
          <a:p>
            <a:pPr lvl="3" eaLnBrk="1" hangingPunct="1"/>
            <a:r>
              <a:rPr lang="en-US" altLang="en-US" sz="1100" dirty="0"/>
              <a:t>Password: Cisco.123}</a:t>
            </a:r>
          </a:p>
          <a:p>
            <a:pPr eaLnBrk="1" hangingPunct="1"/>
            <a:r>
              <a:rPr lang="en-US" altLang="en-US" sz="1400" dirty="0"/>
              <a:t>Step 2: SSH to Ansible-Controller, no need to login to the Routers.</a:t>
            </a:r>
          </a:p>
          <a:p>
            <a:pPr lvl="3" eaLnBrk="1" hangingPunct="1"/>
            <a:r>
              <a:rPr lang="en-US" altLang="en-US" sz="1100" dirty="0"/>
              <a:t>Ssh cisco@172.16.101.X (refer to pod sign up sheet)</a:t>
            </a:r>
          </a:p>
          <a:p>
            <a:pPr lvl="3" eaLnBrk="1" hangingPunct="1"/>
            <a:r>
              <a:rPr lang="en-US" altLang="en-US" sz="1100" dirty="0"/>
              <a:t>Username: cisco</a:t>
            </a:r>
          </a:p>
          <a:p>
            <a:pPr lvl="3" eaLnBrk="1" hangingPunct="1"/>
            <a:r>
              <a:rPr lang="en-US" altLang="en-US" sz="1100" dirty="0"/>
              <a:t>Password: cisco</a:t>
            </a:r>
            <a:endParaRPr lang="en-US" altLang="en-US" sz="1400" dirty="0"/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itle 1">
            <a:extLst>
              <a:ext uri="{FF2B5EF4-FFF2-40B4-BE49-F238E27FC236}">
                <a16:creationId xmlns:a16="http://schemas.microsoft.com/office/drawing/2014/main" id="{D893E162-3DA8-1E4C-B2C0-AE4021E2E5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8775" y="474663"/>
            <a:ext cx="8394700" cy="1141412"/>
          </a:xfrm>
        </p:spPr>
        <p:txBody>
          <a:bodyPr/>
          <a:lstStyle/>
          <a:p>
            <a:pPr marL="4763" indent="-4763"/>
            <a:r>
              <a:rPr altLang="en-US"/>
              <a:t>Ansible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C66E24-BDB0-8F4E-AA49-FC6DDA24BA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409709" y="4884989"/>
            <a:ext cx="359666" cy="274637"/>
          </a:xfrm>
        </p:spPr>
        <p:txBody>
          <a:bodyPr/>
          <a:lstStyle/>
          <a:p>
            <a:pPr>
              <a:defRPr/>
            </a:pPr>
            <a:fld id="{5600ABEF-840F-6B46-A6C0-F9A2B80A0EAD}" type="slidenum">
              <a:rPr smtClean="0">
                <a:solidFill>
                  <a:schemeClr val="bg1">
                    <a:alpha val="60000"/>
                  </a:schemeClr>
                </a:solidFill>
              </a:rPr>
              <a:pPr>
                <a:defRPr/>
              </a:pPr>
              <a:t>6</a:t>
            </a:fld>
            <a:endParaRPr dirty="0">
              <a:solidFill>
                <a:schemeClr val="bg1">
                  <a:alpha val="60000"/>
                </a:scheme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3F0A05-D03C-2D49-A073-7B465198D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2533" y="4946904"/>
            <a:ext cx="716863" cy="154518"/>
          </a:xfrm>
        </p:spPr>
        <p:txBody>
          <a:bodyPr/>
          <a:lstStyle/>
          <a:p>
            <a:pPr defTabSz="685800">
              <a:defRPr/>
            </a:pPr>
            <a:r>
              <a:rPr>
                <a:ea typeface="+mn-ea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8">
            <a:extLst>
              <a:ext uri="{FF2B5EF4-FFF2-40B4-BE49-F238E27FC236}">
                <a16:creationId xmlns:a16="http://schemas.microsoft.com/office/drawing/2014/main" id="{AEF49104-7556-EB4C-BF2D-170A3E83F0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Why Network Automation?</a:t>
            </a:r>
          </a:p>
        </p:txBody>
      </p:sp>
      <p:sp>
        <p:nvSpPr>
          <p:cNvPr id="53250" name="Content Placeholder 9">
            <a:extLst>
              <a:ext uri="{FF2B5EF4-FFF2-40B4-BE49-F238E27FC236}">
                <a16:creationId xmlns:a16="http://schemas.microsoft.com/office/drawing/2014/main" id="{0A9E3B6F-A0D2-974E-B33F-02A6A69A44E5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/>
              <a:t>Paradigm shift in the industry away from traditional network deployment and management lifecycles to a more agile model</a:t>
            </a:r>
          </a:p>
          <a:p>
            <a:endParaRPr lang="en-US" altLang="en-US"/>
          </a:p>
          <a:p>
            <a:r>
              <a:rPr lang="en-US" altLang="en-US"/>
              <a:t>Companies want to reduce deployment time but increase network scale faster, all while reducing OPEX cost</a:t>
            </a:r>
          </a:p>
          <a:p>
            <a:endParaRPr lang="en-US" altLang="en-US"/>
          </a:p>
          <a:p>
            <a:r>
              <a:rPr lang="en-US" altLang="en-US"/>
              <a:t>Automation can improve the efficiency and reliability of the networks</a:t>
            </a:r>
          </a:p>
        </p:txBody>
      </p:sp>
      <p:sp>
        <p:nvSpPr>
          <p:cNvPr id="53251" name="Slide Number Placeholder 1">
            <a:extLst>
              <a:ext uri="{FF2B5EF4-FFF2-40B4-BE49-F238E27FC236}">
                <a16:creationId xmlns:a16="http://schemas.microsoft.com/office/drawing/2014/main" id="{A966D2BD-4AE0-2842-A0C6-8C6A1B06128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F374B9D-6327-AC41-89F8-670C63F06243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53252" name="Footer Placeholder 2">
            <a:extLst>
              <a:ext uri="{FF2B5EF4-FFF2-40B4-BE49-F238E27FC236}">
                <a16:creationId xmlns:a16="http://schemas.microsoft.com/office/drawing/2014/main" id="{343E7F0E-D893-DA48-AA2D-D20DB177861C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>
            <a:extLst>
              <a:ext uri="{FF2B5EF4-FFF2-40B4-BE49-F238E27FC236}">
                <a16:creationId xmlns:a16="http://schemas.microsoft.com/office/drawing/2014/main" id="{9A4A8B51-F972-8C44-8D47-406E3CEBD8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2425" y="219075"/>
            <a:ext cx="8513763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Introducing Ansible</a:t>
            </a:r>
          </a:p>
        </p:txBody>
      </p:sp>
      <p:sp>
        <p:nvSpPr>
          <p:cNvPr id="55298" name="Content Placeholder 2">
            <a:extLst>
              <a:ext uri="{FF2B5EF4-FFF2-40B4-BE49-F238E27FC236}">
                <a16:creationId xmlns:a16="http://schemas.microsoft.com/office/drawing/2014/main" id="{595C51DA-5F84-2D4F-A1C9-85CBBAD48906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2425" y="1077913"/>
            <a:ext cx="8513763" cy="3398837"/>
          </a:xfrm>
        </p:spPr>
        <p:txBody>
          <a:bodyPr/>
          <a:lstStyle/>
          <a:p>
            <a:r>
              <a:rPr lang="en-US" altLang="en-US"/>
              <a:t>Ansible is a simple open source IT automation platform created by Michael DeHaan and now owned by Red Hat.</a:t>
            </a:r>
          </a:p>
          <a:p>
            <a:r>
              <a:rPr lang="en-US" altLang="en-US"/>
              <a:t>Ansible can be used for provisioning, configuration management, deployment and orchestration.</a:t>
            </a:r>
          </a:p>
          <a:p>
            <a:r>
              <a:rPr lang="en-US" altLang="en-US"/>
              <a:t>Why Ansible over other automation tools?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Ansible is secure, communicates over SSH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Ansible is Agentless, no daemons running on the client devices</a:t>
            </a:r>
          </a:p>
          <a:p>
            <a:pPr lvl="3"/>
            <a:r>
              <a:rPr lang="en-US" altLang="en-US"/>
              <a:t>Unlike Puppet or Chef which require agents/daemons to be installed on client devices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Ansible is simple and human-readable, no expert-level coding skills needed</a:t>
            </a:r>
          </a:p>
          <a:p>
            <a:endParaRPr lang="en-US" altLang="en-US"/>
          </a:p>
        </p:txBody>
      </p:sp>
      <p:sp>
        <p:nvSpPr>
          <p:cNvPr id="55299" name="Slide Number Placeholder 3">
            <a:extLst>
              <a:ext uri="{FF2B5EF4-FFF2-40B4-BE49-F238E27FC236}">
                <a16:creationId xmlns:a16="http://schemas.microsoft.com/office/drawing/2014/main" id="{D43BD4A0-FC43-684E-A75B-B104FBF0E71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3599E85-1631-0642-93C1-7DC6093208DC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55300" name="Footer Placeholder 4">
            <a:extLst>
              <a:ext uri="{FF2B5EF4-FFF2-40B4-BE49-F238E27FC236}">
                <a16:creationId xmlns:a16="http://schemas.microsoft.com/office/drawing/2014/main" id="{832F4D98-901B-9D44-99CA-C12868611B38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lide Number Placeholder 3">
            <a:extLst>
              <a:ext uri="{FF2B5EF4-FFF2-40B4-BE49-F238E27FC236}">
                <a16:creationId xmlns:a16="http://schemas.microsoft.com/office/drawing/2014/main" id="{F49EA001-402D-BE4F-A59B-AE0CFB066E4A}"/>
              </a:ext>
            </a:extLst>
          </p:cNvPr>
          <p:cNvSpPr>
            <a:spLocks noGrp="1" noChangeArrowheads="1"/>
          </p:cNvSpPr>
          <p:nvPr>
            <p:ph type="sldNum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AAD34DE-5480-374E-8AA8-CFBC13CFF789}" type="slidenum">
              <a:rPr lang="uk-UA" altLang="en-US" sz="600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uk-UA" altLang="en-US" sz="600">
              <a:solidFill>
                <a:srgbClr val="000000"/>
              </a:solidFill>
            </a:endParaRPr>
          </a:p>
        </p:txBody>
      </p:sp>
      <p:sp>
        <p:nvSpPr>
          <p:cNvPr id="56322" name="Footer Placeholder 4">
            <a:extLst>
              <a:ext uri="{FF2B5EF4-FFF2-40B4-BE49-F238E27FC236}">
                <a16:creationId xmlns:a16="http://schemas.microsoft.com/office/drawing/2014/main" id="{03588B4F-1C83-3F40-94CD-3883959AC0BC}"/>
              </a:ext>
            </a:extLst>
          </p:cNvPr>
          <p:cNvSpPr>
            <a:spLocks noGrp="1" noChangeArrowheads="1"/>
          </p:cNvSpPr>
          <p:nvPr>
            <p:ph type="ftr" sz="quarter" idx="14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>
            <a:lvl1pPr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1pPr>
            <a:lvl2pPr marL="742950" indent="-28575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2pPr>
            <a:lvl3pPr marL="11430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3pPr>
            <a:lvl4pPr marL="16002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4pPr>
            <a:lvl5pPr marL="2057400" indent="-228600" defTabSz="609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5pPr>
            <a:lvl6pPr marL="25146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6pPr>
            <a:lvl7pPr marL="29718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7pPr>
            <a:lvl8pPr marL="34290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8pPr>
            <a:lvl9pPr marL="3886200" indent="-228600" defTabSz="6096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Apple LiGothic Medium"/>
                <a:cs typeface="Apple LiGothic Medium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altLang="en-US" sz="600">
                <a:solidFill>
                  <a:srgbClr val="000000"/>
                </a:solidFill>
                <a:ea typeface="ＭＳ Ｐゴシック" panose="020B0600070205080204" pitchFamily="34" charset="-128"/>
                <a:cs typeface="CiscoSans Thin" panose="020B0503020201020303" pitchFamily="34" charset="0"/>
              </a:rPr>
              <a:t>TECDEV-4500</a:t>
            </a:r>
          </a:p>
        </p:txBody>
      </p:sp>
      <p:sp>
        <p:nvSpPr>
          <p:cNvPr id="56323" name="Title 1">
            <a:extLst>
              <a:ext uri="{FF2B5EF4-FFF2-40B4-BE49-F238E27FC236}">
                <a16:creationId xmlns:a16="http://schemas.microsoft.com/office/drawing/2014/main" id="{116B134F-E3A4-8741-88E8-7925A0B6BA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7188" y="219075"/>
            <a:ext cx="8512175" cy="765175"/>
          </a:xfrm>
        </p:spPr>
        <p:txBody>
          <a:bodyPr/>
          <a:lstStyle/>
          <a:p>
            <a:r>
              <a:rPr altLang="en-US">
                <a:solidFill>
                  <a:srgbClr val="005073"/>
                </a:solidFill>
              </a:rPr>
              <a:t>Ansible Requirements</a:t>
            </a:r>
          </a:p>
        </p:txBody>
      </p:sp>
      <p:sp>
        <p:nvSpPr>
          <p:cNvPr id="56324" name="Content Placeholder 2">
            <a:extLst>
              <a:ext uri="{FF2B5EF4-FFF2-40B4-BE49-F238E27FC236}">
                <a16:creationId xmlns:a16="http://schemas.microsoft.com/office/drawing/2014/main" id="{3A5E69DC-E3EC-A148-BE17-33DD68DA87AF}"/>
              </a:ext>
            </a:extLst>
          </p:cNvPr>
          <p:cNvSpPr>
            <a:spLocks noGrp="1" noChangeArrowheads="1"/>
          </p:cNvSpPr>
          <p:nvPr>
            <p:ph sz="quarter" idx="11"/>
          </p:nvPr>
        </p:nvSpPr>
        <p:spPr>
          <a:xfrm>
            <a:off x="357188" y="1077913"/>
            <a:ext cx="4068762" cy="3257550"/>
          </a:xfrm>
        </p:spPr>
        <p:txBody>
          <a:bodyPr/>
          <a:lstStyle/>
          <a:p>
            <a:r>
              <a:rPr lang="en-US" altLang="en-US"/>
              <a:t>Two components involved in the Ansible environment:</a:t>
            </a:r>
          </a:p>
          <a:p>
            <a:pPr lvl="2"/>
            <a:r>
              <a:rPr lang="en-US" altLang="en-US"/>
              <a:t>Ansible-Controller - server running Ansible</a:t>
            </a:r>
          </a:p>
          <a:p>
            <a:pPr lvl="2"/>
            <a:r>
              <a:rPr lang="en-US" altLang="en-US"/>
              <a:t>Client/Target system</a:t>
            </a:r>
          </a:p>
          <a:p>
            <a:r>
              <a:rPr lang="en-US" altLang="en-US"/>
              <a:t>Ansible-Controller requirements:</a:t>
            </a:r>
          </a:p>
          <a:p>
            <a:pPr lvl="2"/>
            <a:r>
              <a:rPr lang="en-US" altLang="en-US"/>
              <a:t>Any device non-windows device that has Python version 2.6 or higher installed</a:t>
            </a:r>
          </a:p>
          <a:p>
            <a:r>
              <a:rPr lang="en-US" altLang="en-US"/>
              <a:t>Client System requirements:</a:t>
            </a:r>
          </a:p>
          <a:p>
            <a:pPr lvl="2"/>
            <a:r>
              <a:rPr lang="en-US" altLang="en-US"/>
              <a:t>Must have SSH enabled</a:t>
            </a:r>
          </a:p>
          <a:p>
            <a:pPr lvl="2"/>
            <a:r>
              <a:rPr lang="en-US" altLang="en-US"/>
              <a:t>Must have Python version 2.6 or higher installed if using remote execution*</a:t>
            </a:r>
          </a:p>
          <a:p>
            <a:pPr lvl="2"/>
            <a:r>
              <a:rPr lang="en-US" altLang="en-US"/>
              <a:t>Can run any operating system (Linux, OSX, Windows, Cisco OS, etc</a:t>
            </a:r>
            <a:r>
              <a:rPr lang="mr-IN" altLang="en-US"/>
              <a:t>…</a:t>
            </a:r>
            <a:r>
              <a:rPr lang="en-US" altLang="en-US"/>
              <a:t>)</a:t>
            </a:r>
          </a:p>
        </p:txBody>
      </p:sp>
      <p:pic>
        <p:nvPicPr>
          <p:cNvPr id="56325" name="image6.png">
            <a:extLst>
              <a:ext uri="{FF2B5EF4-FFF2-40B4-BE49-F238E27FC236}">
                <a16:creationId xmlns:a16="http://schemas.microsoft.com/office/drawing/2014/main" id="{FD4F2E64-631C-6344-B97D-D99A63CA81E2}"/>
              </a:ext>
            </a:extLst>
          </p:cNvPr>
          <p:cNvPicPr>
            <a:picLocks noGrp="1" noChangeArrowheads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00600" y="1724025"/>
            <a:ext cx="4068763" cy="1960563"/>
          </a:xfrm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Cisco Live 2017">
  <a:themeElements>
    <a:clrScheme name="Custom 103">
      <a:dk1>
        <a:srgbClr val="39393B"/>
      </a:dk1>
      <a:lt1>
        <a:srgbClr val="FFFFFF"/>
      </a:lt1>
      <a:dk2>
        <a:srgbClr val="9E9EA2"/>
      </a:dk2>
      <a:lt2>
        <a:srgbClr val="58595B"/>
      </a:lt2>
      <a:accent1>
        <a:srgbClr val="00BCEB"/>
      </a:accent1>
      <a:accent2>
        <a:srgbClr val="FBAB18"/>
      </a:accent2>
      <a:accent3>
        <a:srgbClr val="6EBE4A"/>
      </a:accent3>
      <a:accent4>
        <a:srgbClr val="F04C37"/>
      </a:accent4>
      <a:accent5>
        <a:srgbClr val="0B6B75"/>
      </a:accent5>
      <a:accent6>
        <a:srgbClr val="005073"/>
      </a:accent6>
      <a:hlink>
        <a:srgbClr val="049BD3"/>
      </a:hlink>
      <a:folHlink>
        <a:srgbClr val="01449E"/>
      </a:folHlink>
    </a:clrScheme>
    <a:fontScheme name="Bullets-graphic element">
      <a:majorFont>
        <a:latin typeface="Arial"/>
        <a:ea typeface="Apple LiGothic Medium"/>
        <a:cs typeface="Apple LiGothic Medium"/>
      </a:majorFont>
      <a:minorFont>
        <a:latin typeface="Arial"/>
        <a:ea typeface="Apple LiGothic Medium"/>
        <a:cs typeface="Apple LiGothic Medium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2700" cap="flat">
          <a:noFill/>
          <a:miter lim="800000"/>
          <a:headEnd type="none" w="med" len="med"/>
          <a:tailEnd type="none" w="med" len="med"/>
        </a:ln>
      </a:spPr>
      <a:bodyPr lIns="91440" tIns="45720" rIns="91440" bIns="45720" rtlCol="0" anchor="ctr"/>
      <a:lstStyle>
        <a:defPPr algn="ctr" defTabSz="514350">
          <a:defRPr sz="1400" dirty="0" err="1" smtClean="0">
            <a:solidFill>
              <a:schemeClr val="bg1"/>
            </a:solidFill>
            <a:ea typeface="Arial" pitchFamily="-107" charset="0"/>
            <a:cs typeface="Arial" pitchFamily="-107" charset="0"/>
            <a:sym typeface="Arial" pitchFamily="-107" charset="0"/>
          </a:defRPr>
        </a:defPPr>
      </a:lstStyle>
    </a:spDef>
    <a:lnDef>
      <a:spPr bwMode="auto">
        <a:solidFill>
          <a:srgbClr val="0183B7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defRPr dirty="0" err="1" smtClean="0"/>
        </a:defPPr>
      </a:lstStyle>
    </a:txDef>
  </a:objectDefaults>
  <a:extraClrSchemeLst>
    <a:extraClrScheme>
      <a:clrScheme name="Bullets-graphic elem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L18-TECDEV-4500-v5" id="{C99E1BF3-6490-4F4A-807C-EEB15552BA99}" vid="{FC1C9EED-DD65-FE43-AC0C-F245055C3BC7}"/>
    </a:ext>
  </a:extLst>
</a:theme>
</file>

<file path=ppt/theme/theme2.xml><?xml version="1.0" encoding="utf-8"?>
<a:theme xmlns:a="http://schemas.openxmlformats.org/drawingml/2006/main" name="1_Cisco Live 2017">
  <a:themeElements>
    <a:clrScheme name="Custom 103">
      <a:dk1>
        <a:srgbClr val="39393B"/>
      </a:dk1>
      <a:lt1>
        <a:srgbClr val="FFFFFF"/>
      </a:lt1>
      <a:dk2>
        <a:srgbClr val="9E9EA2"/>
      </a:dk2>
      <a:lt2>
        <a:srgbClr val="58595B"/>
      </a:lt2>
      <a:accent1>
        <a:srgbClr val="00BCEB"/>
      </a:accent1>
      <a:accent2>
        <a:srgbClr val="FBAB18"/>
      </a:accent2>
      <a:accent3>
        <a:srgbClr val="6EBE4A"/>
      </a:accent3>
      <a:accent4>
        <a:srgbClr val="F04C37"/>
      </a:accent4>
      <a:accent5>
        <a:srgbClr val="0B6B75"/>
      </a:accent5>
      <a:accent6>
        <a:srgbClr val="005073"/>
      </a:accent6>
      <a:hlink>
        <a:srgbClr val="049BD3"/>
      </a:hlink>
      <a:folHlink>
        <a:srgbClr val="01449E"/>
      </a:folHlink>
    </a:clrScheme>
    <a:fontScheme name="Bullets-graphic element">
      <a:majorFont>
        <a:latin typeface="Arial"/>
        <a:ea typeface="Apple LiGothic Medium"/>
        <a:cs typeface="Apple LiGothic Medium"/>
      </a:majorFont>
      <a:minorFont>
        <a:latin typeface="Arial"/>
        <a:ea typeface="Apple LiGothic Medium"/>
        <a:cs typeface="Apple LiGothic Medium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2700" cap="flat">
          <a:noFill/>
          <a:miter lim="800000"/>
          <a:headEnd type="none" w="med" len="med"/>
          <a:tailEnd type="none" w="med" len="med"/>
        </a:ln>
      </a:spPr>
      <a:bodyPr lIns="91440" tIns="45720" rIns="91440" bIns="45720" rtlCol="0" anchor="ctr"/>
      <a:lstStyle>
        <a:defPPr algn="ctr" defTabSz="514350">
          <a:defRPr sz="1400" dirty="0" err="1" smtClean="0">
            <a:solidFill>
              <a:schemeClr val="bg1"/>
            </a:solidFill>
            <a:ea typeface="Arial" pitchFamily="-107" charset="0"/>
            <a:cs typeface="Arial" pitchFamily="-107" charset="0"/>
            <a:sym typeface="Arial" pitchFamily="-107" charset="0"/>
          </a:defRPr>
        </a:defPPr>
      </a:lstStyle>
    </a:spDef>
    <a:lnDef>
      <a:spPr bwMode="auto">
        <a:solidFill>
          <a:srgbClr val="0183B7"/>
        </a:soli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defRPr dirty="0" err="1" smtClean="0"/>
        </a:defPPr>
      </a:lstStyle>
    </a:txDef>
  </a:objectDefaults>
  <a:extraClrSchemeLst>
    <a:extraClrScheme>
      <a:clrScheme name="Bullets-graphic elem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23895F84-6353-4808-AFA9-D65ED7124AC1}" vid="{6F94A748-7BC5-4E99-AA2E-8F97AB1B426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03">
    <a:dk1>
      <a:srgbClr val="39393B"/>
    </a:dk1>
    <a:lt1>
      <a:srgbClr val="FFFFFF"/>
    </a:lt1>
    <a:dk2>
      <a:srgbClr val="9E9EA2"/>
    </a:dk2>
    <a:lt2>
      <a:srgbClr val="58595B"/>
    </a:lt2>
    <a:accent1>
      <a:srgbClr val="00BCEB"/>
    </a:accent1>
    <a:accent2>
      <a:srgbClr val="FBAB18"/>
    </a:accent2>
    <a:accent3>
      <a:srgbClr val="6EBE4A"/>
    </a:accent3>
    <a:accent4>
      <a:srgbClr val="F04C37"/>
    </a:accent4>
    <a:accent5>
      <a:srgbClr val="0B6B75"/>
    </a:accent5>
    <a:accent6>
      <a:srgbClr val="005073"/>
    </a:accent6>
    <a:hlink>
      <a:srgbClr val="049BD3"/>
    </a:hlink>
    <a:folHlink>
      <a:srgbClr val="01449E"/>
    </a:folHlink>
  </a:clrScheme>
</a:themeOverride>
</file>

<file path=ppt/theme/themeOverride2.xml><?xml version="1.0" encoding="utf-8"?>
<a:themeOverride xmlns:a="http://schemas.openxmlformats.org/drawingml/2006/main">
  <a:clrScheme name="Custom 103">
    <a:dk1>
      <a:srgbClr val="39393B"/>
    </a:dk1>
    <a:lt1>
      <a:srgbClr val="FFFFFF"/>
    </a:lt1>
    <a:dk2>
      <a:srgbClr val="9E9EA2"/>
    </a:dk2>
    <a:lt2>
      <a:srgbClr val="58595B"/>
    </a:lt2>
    <a:accent1>
      <a:srgbClr val="00BCEB"/>
    </a:accent1>
    <a:accent2>
      <a:srgbClr val="FBAB18"/>
    </a:accent2>
    <a:accent3>
      <a:srgbClr val="6EBE4A"/>
    </a:accent3>
    <a:accent4>
      <a:srgbClr val="F04C37"/>
    </a:accent4>
    <a:accent5>
      <a:srgbClr val="0B6B75"/>
    </a:accent5>
    <a:accent6>
      <a:srgbClr val="005073"/>
    </a:accent6>
    <a:hlink>
      <a:srgbClr val="049BD3"/>
    </a:hlink>
    <a:folHlink>
      <a:srgbClr val="01449E"/>
    </a:folHlink>
  </a:clrScheme>
</a:themeOverride>
</file>

<file path=ppt/theme/themeOverride3.xml><?xml version="1.0" encoding="utf-8"?>
<a:themeOverride xmlns:a="http://schemas.openxmlformats.org/drawingml/2006/main">
  <a:clrScheme name="Custom 103">
    <a:dk1>
      <a:srgbClr val="39393B"/>
    </a:dk1>
    <a:lt1>
      <a:srgbClr val="FFFFFF"/>
    </a:lt1>
    <a:dk2>
      <a:srgbClr val="9E9EA2"/>
    </a:dk2>
    <a:lt2>
      <a:srgbClr val="58595B"/>
    </a:lt2>
    <a:accent1>
      <a:srgbClr val="00BCEB"/>
    </a:accent1>
    <a:accent2>
      <a:srgbClr val="FBAB18"/>
    </a:accent2>
    <a:accent3>
      <a:srgbClr val="6EBE4A"/>
    </a:accent3>
    <a:accent4>
      <a:srgbClr val="F04C37"/>
    </a:accent4>
    <a:accent5>
      <a:srgbClr val="0B6B75"/>
    </a:accent5>
    <a:accent6>
      <a:srgbClr val="005073"/>
    </a:accent6>
    <a:hlink>
      <a:srgbClr val="049BD3"/>
    </a:hlink>
    <a:folHlink>
      <a:srgbClr val="01449E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TECDEV-4500</Template>
  <TotalTime>4090</TotalTime>
  <Words>1875</Words>
  <Application>Microsoft Macintosh PowerPoint</Application>
  <PresentationFormat>On-screen Show (16:9)</PresentationFormat>
  <Paragraphs>333</Paragraphs>
  <Slides>34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50" baseType="lpstr">
      <vt:lpstr>Arial Unicode MS</vt:lpstr>
      <vt:lpstr>ＭＳ Ｐゴシック</vt:lpstr>
      <vt:lpstr>Apple LiGothic Medium</vt:lpstr>
      <vt:lpstr>Arial</vt:lpstr>
      <vt:lpstr>Calibri</vt:lpstr>
      <vt:lpstr>Ciscolight</vt:lpstr>
      <vt:lpstr>CiscoSans</vt:lpstr>
      <vt:lpstr>CiscoSans ExtraLight</vt:lpstr>
      <vt:lpstr>CiscoSans Thin</vt:lpstr>
      <vt:lpstr>Courier New</vt:lpstr>
      <vt:lpstr>Menlo</vt:lpstr>
      <vt:lpstr>Menlo-Regular</vt:lpstr>
      <vt:lpstr>Times New Roman</vt:lpstr>
      <vt:lpstr>Wingdings</vt:lpstr>
      <vt:lpstr>Cisco Live 2017</vt:lpstr>
      <vt:lpstr>1_Cisco Live 2017</vt:lpstr>
      <vt:lpstr>Automating Network Operations with Ansible</vt:lpstr>
      <vt:lpstr>Agenda</vt:lpstr>
      <vt:lpstr>Lab Environment</vt:lpstr>
      <vt:lpstr>Lab Topology</vt:lpstr>
      <vt:lpstr>Lab Device Access</vt:lpstr>
      <vt:lpstr>Ansible Overview</vt:lpstr>
      <vt:lpstr>Why Network Automation?</vt:lpstr>
      <vt:lpstr>Introducing Ansible</vt:lpstr>
      <vt:lpstr>Ansible Requirements</vt:lpstr>
      <vt:lpstr>Ansible Files</vt:lpstr>
      <vt:lpstr>Ansible Config File</vt:lpstr>
      <vt:lpstr>Ansible Inventory File</vt:lpstr>
      <vt:lpstr>Complete Ansible Concepts – Inventory File Section</vt:lpstr>
      <vt:lpstr>Ansible Modules</vt:lpstr>
      <vt:lpstr>Ansible Ad hoc command</vt:lpstr>
      <vt:lpstr>Complete Ansible Concepts – Ansible Modules Section</vt:lpstr>
      <vt:lpstr>YAML and Playbooks</vt:lpstr>
      <vt:lpstr>YAML Introduction</vt:lpstr>
      <vt:lpstr>YAML Syntax</vt:lpstr>
      <vt:lpstr>YAML Syntax (Continued)</vt:lpstr>
      <vt:lpstr>YAML Syntax (Continued)</vt:lpstr>
      <vt:lpstr>Ansible Playbooks</vt:lpstr>
      <vt:lpstr>PowerPoint Presentation</vt:lpstr>
      <vt:lpstr>Complete Basic Playbooks Section</vt:lpstr>
      <vt:lpstr>Ansible Variables, Loops, and Conditionals</vt:lpstr>
      <vt:lpstr>Ansible Variables</vt:lpstr>
      <vt:lpstr>Ansible Loops</vt:lpstr>
      <vt:lpstr>Ansible Conditionals</vt:lpstr>
      <vt:lpstr>Automating Network Operation Tasks</vt:lpstr>
      <vt:lpstr>Network Automation Exercises</vt:lpstr>
      <vt:lpstr>Complete Automating Network Operations Tasks Section</vt:lpstr>
      <vt:lpstr>Conclusion</vt:lpstr>
      <vt:lpstr>References</vt:lpstr>
      <vt:lpstr>PowerPoint Presentation</vt:lpstr>
    </vt:vector>
  </TitlesOfParts>
  <Company>Creative Technology</Company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Staff</dc:creator>
  <cp:lastModifiedBy>Microsoft Office User</cp:lastModifiedBy>
  <cp:revision>6</cp:revision>
  <cp:lastPrinted>2018-01-29T10:43:16Z</cp:lastPrinted>
  <dcterms:created xsi:type="dcterms:W3CDTF">2018-01-29T11:03:11Z</dcterms:created>
  <dcterms:modified xsi:type="dcterms:W3CDTF">2018-03-29T16:49:27Z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UniqueId">
    <vt:lpwstr>1706411</vt:lpwstr>
  </property>
  <property fmtid="{D5CDD505-2E9C-101B-9397-08002B2CF9AE}" pid="3" name="Jive_VersionGuid">
    <vt:lpwstr>787beb0b-7d9c-439c-8b84-39eaeab80270</vt:lpwstr>
  </property>
  <property fmtid="{D5CDD505-2E9C-101B-9397-08002B2CF9AE}" pid="4" name="Offisync_ProviderInitializationData">
    <vt:lpwstr>https://cisco.jiveon.com</vt:lpwstr>
  </property>
  <property fmtid="{D5CDD505-2E9C-101B-9397-08002B2CF9AE}" pid="5" name="Offisync_ServerID">
    <vt:lpwstr>07841bbc-cd3c-4a76-827f-75a2226890f4</vt:lpwstr>
  </property>
  <property fmtid="{D5CDD505-2E9C-101B-9397-08002B2CF9AE}" pid="6" name="Offisync_UpdateToken">
    <vt:lpwstr>2</vt:lpwstr>
  </property>
  <property fmtid="{D5CDD505-2E9C-101B-9397-08002B2CF9AE}" pid="7" name="Jive_LatestUserAccountName">
    <vt:lpwstr>bshapira</vt:lpwstr>
  </property>
</Properties>
</file>

<file path=docProps/thumbnail.jpeg>
</file>